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handoutMasterIdLst>
    <p:handoutMasterId r:id="rId20"/>
  </p:handoutMasterIdLst>
  <p:sldIdLst>
    <p:sldId id="256" r:id="rId2"/>
    <p:sldId id="283" r:id="rId3"/>
    <p:sldId id="301" r:id="rId4"/>
    <p:sldId id="294" r:id="rId5"/>
    <p:sldId id="300" r:id="rId6"/>
    <p:sldId id="286" r:id="rId7"/>
    <p:sldId id="287" r:id="rId8"/>
    <p:sldId id="288" r:id="rId9"/>
    <p:sldId id="289" r:id="rId10"/>
    <p:sldId id="291" r:id="rId11"/>
    <p:sldId id="290" r:id="rId12"/>
    <p:sldId id="296" r:id="rId13"/>
    <p:sldId id="297" r:id="rId14"/>
    <p:sldId id="298" r:id="rId15"/>
    <p:sldId id="299" r:id="rId16"/>
    <p:sldId id="292" r:id="rId17"/>
    <p:sldId id="302" r:id="rId18"/>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charset="0"/>
      <a:defRPr kern="1200">
        <a:solidFill>
          <a:schemeClr val="bg1"/>
        </a:solidFill>
        <a:latin typeface="Arial" charset="0"/>
        <a:ea typeface="Arial Unicode MS" charset="0"/>
        <a:cs typeface="Arial Unicode MS" charset="0"/>
      </a:defRPr>
    </a:lvl1pPr>
    <a:lvl2pPr marL="742950" indent="-285750" algn="l" defTabSz="449263" rtl="0" fontAlgn="base">
      <a:spcBef>
        <a:spcPct val="0"/>
      </a:spcBef>
      <a:spcAft>
        <a:spcPct val="0"/>
      </a:spcAft>
      <a:buClr>
        <a:srgbClr val="000000"/>
      </a:buClr>
      <a:buSzPct val="100000"/>
      <a:buFont typeface="Times New Roman" charset="0"/>
      <a:defRPr kern="1200">
        <a:solidFill>
          <a:schemeClr val="bg1"/>
        </a:solidFill>
        <a:latin typeface="Arial" charset="0"/>
        <a:ea typeface="Arial Unicode MS" charset="0"/>
        <a:cs typeface="Arial Unicode MS" charset="0"/>
      </a:defRPr>
    </a:lvl2pPr>
    <a:lvl3pPr marL="1143000" indent="-228600" algn="l" defTabSz="449263" rtl="0" fontAlgn="base">
      <a:spcBef>
        <a:spcPct val="0"/>
      </a:spcBef>
      <a:spcAft>
        <a:spcPct val="0"/>
      </a:spcAft>
      <a:buClr>
        <a:srgbClr val="000000"/>
      </a:buClr>
      <a:buSzPct val="100000"/>
      <a:buFont typeface="Times New Roman" charset="0"/>
      <a:defRPr kern="1200">
        <a:solidFill>
          <a:schemeClr val="bg1"/>
        </a:solidFill>
        <a:latin typeface="Arial" charset="0"/>
        <a:ea typeface="Arial Unicode MS" charset="0"/>
        <a:cs typeface="Arial Unicode MS" charset="0"/>
      </a:defRPr>
    </a:lvl3pPr>
    <a:lvl4pPr marL="1600200" indent="-228600" algn="l" defTabSz="449263" rtl="0" fontAlgn="base">
      <a:spcBef>
        <a:spcPct val="0"/>
      </a:spcBef>
      <a:spcAft>
        <a:spcPct val="0"/>
      </a:spcAft>
      <a:buClr>
        <a:srgbClr val="000000"/>
      </a:buClr>
      <a:buSzPct val="100000"/>
      <a:buFont typeface="Times New Roman" charset="0"/>
      <a:defRPr kern="1200">
        <a:solidFill>
          <a:schemeClr val="bg1"/>
        </a:solidFill>
        <a:latin typeface="Arial" charset="0"/>
        <a:ea typeface="Arial Unicode MS" charset="0"/>
        <a:cs typeface="Arial Unicode MS" charset="0"/>
      </a:defRPr>
    </a:lvl4pPr>
    <a:lvl5pPr marL="2057400" indent="-228600" algn="l" defTabSz="449263" rtl="0" fontAlgn="base">
      <a:spcBef>
        <a:spcPct val="0"/>
      </a:spcBef>
      <a:spcAft>
        <a:spcPct val="0"/>
      </a:spcAft>
      <a:buClr>
        <a:srgbClr val="000000"/>
      </a:buClr>
      <a:buSzPct val="100000"/>
      <a:buFont typeface="Times New Roman" charset="0"/>
      <a:defRPr kern="1200">
        <a:solidFill>
          <a:schemeClr val="bg1"/>
        </a:solidFill>
        <a:latin typeface="Arial" charset="0"/>
        <a:ea typeface="Arial Unicode MS" charset="0"/>
        <a:cs typeface="Arial Unicode MS" charset="0"/>
      </a:defRPr>
    </a:lvl5pPr>
    <a:lvl6pPr marL="2286000" algn="l" defTabSz="457200" rtl="0" eaLnBrk="1" latinLnBrk="0" hangingPunct="1">
      <a:defRPr kern="1200">
        <a:solidFill>
          <a:schemeClr val="bg1"/>
        </a:solidFill>
        <a:latin typeface="Arial" charset="0"/>
        <a:ea typeface="Arial Unicode MS" charset="0"/>
        <a:cs typeface="Arial Unicode MS" charset="0"/>
      </a:defRPr>
    </a:lvl6pPr>
    <a:lvl7pPr marL="2743200" algn="l" defTabSz="457200" rtl="0" eaLnBrk="1" latinLnBrk="0" hangingPunct="1">
      <a:defRPr kern="1200">
        <a:solidFill>
          <a:schemeClr val="bg1"/>
        </a:solidFill>
        <a:latin typeface="Arial" charset="0"/>
        <a:ea typeface="Arial Unicode MS" charset="0"/>
        <a:cs typeface="Arial Unicode MS" charset="0"/>
      </a:defRPr>
    </a:lvl7pPr>
    <a:lvl8pPr marL="3200400" algn="l" defTabSz="457200" rtl="0" eaLnBrk="1" latinLnBrk="0" hangingPunct="1">
      <a:defRPr kern="1200">
        <a:solidFill>
          <a:schemeClr val="bg1"/>
        </a:solidFill>
        <a:latin typeface="Arial" charset="0"/>
        <a:ea typeface="Arial Unicode MS" charset="0"/>
        <a:cs typeface="Arial Unicode MS" charset="0"/>
      </a:defRPr>
    </a:lvl8pPr>
    <a:lvl9pPr marL="3657600" algn="l" defTabSz="457200" rtl="0" eaLnBrk="1" latinLnBrk="0" hangingPunct="1">
      <a:defRPr kern="1200">
        <a:solidFill>
          <a:schemeClr val="bg1"/>
        </a:solidFill>
        <a:latin typeface="Arial" charset="0"/>
        <a:ea typeface="Arial Unicode MS" charset="0"/>
        <a:cs typeface="Arial Unicode M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D46A0"/>
    <a:srgbClr val="93BF20"/>
    <a:srgbClr val="FB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92"/>
    <p:restoredTop sz="94586"/>
  </p:normalViewPr>
  <p:slideViewPr>
    <p:cSldViewPr>
      <p:cViewPr varScale="1">
        <p:scale>
          <a:sx n="97" d="100"/>
          <a:sy n="97" d="100"/>
        </p:scale>
        <p:origin x="1184" y="20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BE0FC91-0FA7-6842-8DFB-A87143134C4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E113C8C1-1EA2-7E4B-A2DA-BA5AED9CD3B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6CD03D-A059-5345-A154-C17275FEB181}" type="datetimeFigureOut">
              <a:rPr lang="fr-FR" smtClean="0"/>
              <a:t>18/11/2019</a:t>
            </a:fld>
            <a:endParaRPr lang="fr-FR"/>
          </a:p>
        </p:txBody>
      </p:sp>
      <p:sp>
        <p:nvSpPr>
          <p:cNvPr id="4" name="Espace réservé du pied de page 3">
            <a:extLst>
              <a:ext uri="{FF2B5EF4-FFF2-40B4-BE49-F238E27FC236}">
                <a16:creationId xmlns:a16="http://schemas.microsoft.com/office/drawing/2014/main" id="{FB764B72-7494-5F48-B667-2584DF11CA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5CFB9695-6E20-E440-92E5-FE0F319922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C26294-22D6-BA44-BAA6-E67E417BFFAF}" type="slidenum">
              <a:rPr lang="fr-FR" smtClean="0"/>
              <a:t>‹N°›</a:t>
            </a:fld>
            <a:endParaRPr lang="fr-FR"/>
          </a:p>
        </p:txBody>
      </p:sp>
    </p:spTree>
    <p:extLst>
      <p:ext uri="{BB962C8B-B14F-4D97-AF65-F5344CB8AC3E}">
        <p14:creationId xmlns:p14="http://schemas.microsoft.com/office/powerpoint/2010/main" val="244036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a:p>
        </p:txBody>
      </p:sp>
      <p:sp>
        <p:nvSpPr>
          <p:cNvPr id="2050" name="Rectangle 2"/>
          <p:cNvSpPr>
            <a:spLocks noGrp="1" noChangeArrowheads="1"/>
          </p:cNvSpPr>
          <p:nvPr>
            <p:ph type="hdr"/>
          </p:nvPr>
        </p:nvSpPr>
        <p:spPr bwMode="auto">
          <a:xfrm>
            <a:off x="0" y="0"/>
            <a:ext cx="2970213"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stStyle>
          <a:p>
            <a:pPr>
              <a:defRPr/>
            </a:pPr>
            <a:endParaRPr lang="fr-FR"/>
          </a:p>
        </p:txBody>
      </p:sp>
      <p:sp>
        <p:nvSpPr>
          <p:cNvPr id="2051" name="Rectangle 3"/>
          <p:cNvSpPr>
            <a:spLocks noGrp="1" noChangeArrowheads="1"/>
          </p:cNvSpPr>
          <p:nvPr>
            <p:ph type="dt"/>
          </p:nvPr>
        </p:nvSpPr>
        <p:spPr bwMode="auto">
          <a:xfrm>
            <a:off x="3884613" y="0"/>
            <a:ext cx="2970212"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stStyle>
          <a:p>
            <a:pPr>
              <a:defRPr/>
            </a:pPr>
            <a:endParaRPr lang="fr-FR"/>
          </a:p>
        </p:txBody>
      </p:sp>
      <p:sp>
        <p:nvSpPr>
          <p:cNvPr id="2052" name="Rectangle 4"/>
          <p:cNvSpPr>
            <a:spLocks noGrp="1" noRot="1" noChangeAspect="1" noChangeArrowheads="1"/>
          </p:cNvSpPr>
          <p:nvPr>
            <p:ph type="sldImg"/>
          </p:nvPr>
        </p:nvSpPr>
        <p:spPr bwMode="auto">
          <a:xfrm>
            <a:off x="1143000" y="685800"/>
            <a:ext cx="4570413" cy="34274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sp>
      <p:sp>
        <p:nvSpPr>
          <p:cNvPr id="2053" name="Rectangle 5"/>
          <p:cNvSpPr>
            <a:spLocks noGrp="1" noChangeArrowheads="1"/>
          </p:cNvSpPr>
          <p:nvPr>
            <p:ph type="body"/>
          </p:nvPr>
        </p:nvSpPr>
        <p:spPr bwMode="auto">
          <a:xfrm>
            <a:off x="685800" y="4343400"/>
            <a:ext cx="5484813" cy="41132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endParaRPr lang="fr-FR" noProof="0"/>
          </a:p>
        </p:txBody>
      </p:sp>
      <p:sp>
        <p:nvSpPr>
          <p:cNvPr id="2054" name="Rectangle 6"/>
          <p:cNvSpPr>
            <a:spLocks noGrp="1" noChangeArrowheads="1"/>
          </p:cNvSpPr>
          <p:nvPr>
            <p:ph type="ftr"/>
          </p:nvPr>
        </p:nvSpPr>
        <p:spPr bwMode="auto">
          <a:xfrm>
            <a:off x="0" y="8685213"/>
            <a:ext cx="2970213" cy="4556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stStyle>
          <a:p>
            <a:pPr>
              <a:defRPr/>
            </a:pPr>
            <a:endParaRPr lang="fr-FR"/>
          </a:p>
        </p:txBody>
      </p:sp>
      <p:sp>
        <p:nvSpPr>
          <p:cNvPr id="2055" name="Rectangle 7"/>
          <p:cNvSpPr>
            <a:spLocks noGrp="1" noChangeArrowheads="1"/>
          </p:cNvSpPr>
          <p:nvPr>
            <p:ph type="sldNum"/>
          </p:nvPr>
        </p:nvSpPr>
        <p:spPr bwMode="auto">
          <a:xfrm>
            <a:off x="3884613" y="8685213"/>
            <a:ext cx="2970212" cy="4556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stStyle>
          <a:p>
            <a:pPr>
              <a:defRPr/>
            </a:pPr>
            <a:fld id="{5CC90DB6-E1BE-4747-9996-176BFDD798C2}" type="slidenum">
              <a:rPr lang="fr-FR"/>
              <a:pPr>
                <a:defRPr/>
              </a:pPr>
              <a:t>‹N°›</a:t>
            </a:fld>
            <a:endParaRPr lang="fr-FR"/>
          </a:p>
        </p:txBody>
      </p:sp>
    </p:spTree>
    <p:extLst>
      <p:ext uri="{BB962C8B-B14F-4D97-AF65-F5344CB8AC3E}">
        <p14:creationId xmlns:p14="http://schemas.microsoft.com/office/powerpoint/2010/main" val="55206543"/>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B480586D-AD0A-D342-9D3F-659F5655D7C2}" type="slidenum">
              <a:rPr lang="fr-FR"/>
              <a:pPr>
                <a:defRPr/>
              </a:pPr>
              <a:t>1</a:t>
            </a:fld>
            <a:endParaRPr lang="fr-FR"/>
          </a:p>
        </p:txBody>
      </p:sp>
      <p:sp>
        <p:nvSpPr>
          <p:cNvPr id="49153" name="Text Box 1"/>
          <p:cNvSpPr txBox="1">
            <a:spLocks noGrp="1" noRot="1" noChangeAspect="1" noChangeArrowheads="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9154" name="Text Box 2"/>
          <p:cNvSpPr txBox="1">
            <a:spLocks noGrp="1" noChangeArrowheads="1"/>
          </p:cNvSpPr>
          <p:nvPr>
            <p:ph type="body" idx="1"/>
          </p:nvPr>
        </p:nvSpPr>
        <p:spPr>
          <a:xfrm>
            <a:off x="685800" y="4343400"/>
            <a:ext cx="5486400" cy="4208463"/>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BFD5C0F4-DE17-B64F-A6FB-FF8CB727885E}" type="slidenum">
              <a:rPr lang="fr-FR"/>
              <a:pPr>
                <a:defRPr/>
              </a:pPr>
              <a:t>‹N°›</a:t>
            </a:fld>
            <a:endParaRPr lang="fr-FR"/>
          </a:p>
        </p:txBody>
      </p:sp>
    </p:spTree>
    <p:extLst>
      <p:ext uri="{BB962C8B-B14F-4D97-AF65-F5344CB8AC3E}">
        <p14:creationId xmlns:p14="http://schemas.microsoft.com/office/powerpoint/2010/main" val="2443202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E7B05429-7963-0343-8957-9441FA32AFF4}" type="slidenum">
              <a:rPr lang="fr-FR"/>
              <a:pPr>
                <a:defRPr/>
              </a:pPr>
              <a:t>‹N°›</a:t>
            </a:fld>
            <a:endParaRPr lang="fr-FR"/>
          </a:p>
        </p:txBody>
      </p:sp>
    </p:spTree>
    <p:extLst>
      <p:ext uri="{BB962C8B-B14F-4D97-AF65-F5344CB8AC3E}">
        <p14:creationId xmlns:p14="http://schemas.microsoft.com/office/powerpoint/2010/main" val="693742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5813" cy="5849937"/>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4993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177D9400-BAC9-074B-BD6D-FF1F1ACD7483}" type="slidenum">
              <a:rPr lang="fr-FR"/>
              <a:pPr>
                <a:defRPr/>
              </a:pPr>
              <a:t>‹N°›</a:t>
            </a:fld>
            <a:endParaRPr lang="fr-FR"/>
          </a:p>
        </p:txBody>
      </p:sp>
    </p:spTree>
    <p:extLst>
      <p:ext uri="{BB962C8B-B14F-4D97-AF65-F5344CB8AC3E}">
        <p14:creationId xmlns:p14="http://schemas.microsoft.com/office/powerpoint/2010/main" val="1020967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D8B95AAB-D709-DD41-854A-7403EFBFF325}" type="slidenum">
              <a:rPr lang="fr-FR"/>
              <a:pPr>
                <a:defRPr/>
              </a:pPr>
              <a:t>‹N°›</a:t>
            </a:fld>
            <a:endParaRPr lang="fr-FR"/>
          </a:p>
        </p:txBody>
      </p:sp>
    </p:spTree>
    <p:extLst>
      <p:ext uri="{BB962C8B-B14F-4D97-AF65-F5344CB8AC3E}">
        <p14:creationId xmlns:p14="http://schemas.microsoft.com/office/powerpoint/2010/main" val="2295992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4"/>
          <p:cNvSpPr>
            <a:spLocks noGrp="1" noChangeArrowheads="1"/>
          </p:cNvSpPr>
          <p:nvPr>
            <p:ph type="ftr" idx="11"/>
          </p:nvPr>
        </p:nvSpPr>
        <p:spPr>
          <a:ln/>
        </p:spPr>
        <p:txBody>
          <a:bodyPr/>
          <a:lstStyle>
            <a:lvl1pPr>
              <a:defRPr/>
            </a:lvl1pPr>
          </a:lstStyle>
          <a:p>
            <a:pPr>
              <a:defRPr/>
            </a:pPr>
            <a:endParaRPr lang="fr-FR"/>
          </a:p>
        </p:txBody>
      </p:sp>
      <p:sp>
        <p:nvSpPr>
          <p:cNvPr id="6" name="Rectangle 5"/>
          <p:cNvSpPr>
            <a:spLocks noGrp="1" noChangeArrowheads="1"/>
          </p:cNvSpPr>
          <p:nvPr>
            <p:ph type="sldNum" idx="12"/>
          </p:nvPr>
        </p:nvSpPr>
        <p:spPr>
          <a:ln/>
        </p:spPr>
        <p:txBody>
          <a:bodyPr/>
          <a:lstStyle>
            <a:lvl1pPr>
              <a:defRPr/>
            </a:lvl1pPr>
          </a:lstStyle>
          <a:p>
            <a:pPr>
              <a:defRPr/>
            </a:pPr>
            <a:fld id="{E9837391-5331-2149-8DDB-52C8B86C7486}" type="slidenum">
              <a:rPr lang="fr-FR"/>
              <a:pPr>
                <a:defRPr/>
              </a:pPr>
              <a:t>‹N°›</a:t>
            </a:fld>
            <a:endParaRPr lang="fr-FR"/>
          </a:p>
        </p:txBody>
      </p:sp>
    </p:spTree>
    <p:extLst>
      <p:ext uri="{BB962C8B-B14F-4D97-AF65-F5344CB8AC3E}">
        <p14:creationId xmlns:p14="http://schemas.microsoft.com/office/powerpoint/2010/main" val="3132955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3"/>
          <p:cNvSpPr>
            <a:spLocks noGrp="1" noChangeArrowheads="1"/>
          </p:cNvSpPr>
          <p:nvPr>
            <p:ph type="dt" idx="10"/>
          </p:nvPr>
        </p:nvSpPr>
        <p:spPr>
          <a:ln/>
        </p:spPr>
        <p:txBody>
          <a:bodyPr/>
          <a:lstStyle>
            <a:lvl1pPr>
              <a:defRPr/>
            </a:lvl1pPr>
          </a:lstStyle>
          <a:p>
            <a:pPr>
              <a:defRPr/>
            </a:pPr>
            <a:endParaRPr lang="fr-FR"/>
          </a:p>
        </p:txBody>
      </p:sp>
      <p:sp>
        <p:nvSpPr>
          <p:cNvPr id="6" name="Rectangle 4"/>
          <p:cNvSpPr>
            <a:spLocks noGrp="1" noChangeArrowheads="1"/>
          </p:cNvSpPr>
          <p:nvPr>
            <p:ph type="ftr" idx="11"/>
          </p:nvPr>
        </p:nvSpPr>
        <p:spPr>
          <a:ln/>
        </p:spPr>
        <p:txBody>
          <a:bodyPr/>
          <a:lstStyle>
            <a:lvl1pPr>
              <a:defRPr/>
            </a:lvl1pPr>
          </a:lstStyle>
          <a:p>
            <a:pPr>
              <a:defRPr/>
            </a:pPr>
            <a:endParaRPr lang="fr-FR"/>
          </a:p>
        </p:txBody>
      </p:sp>
      <p:sp>
        <p:nvSpPr>
          <p:cNvPr id="7" name="Rectangle 5"/>
          <p:cNvSpPr>
            <a:spLocks noGrp="1" noChangeArrowheads="1"/>
          </p:cNvSpPr>
          <p:nvPr>
            <p:ph type="sldNum" idx="12"/>
          </p:nvPr>
        </p:nvSpPr>
        <p:spPr>
          <a:ln/>
        </p:spPr>
        <p:txBody>
          <a:bodyPr/>
          <a:lstStyle>
            <a:lvl1pPr>
              <a:defRPr/>
            </a:lvl1pPr>
          </a:lstStyle>
          <a:p>
            <a:pPr>
              <a:defRPr/>
            </a:pPr>
            <a:fld id="{A2A911C9-43E9-F24C-A743-E5DF954222C7}" type="slidenum">
              <a:rPr lang="fr-FR"/>
              <a:pPr>
                <a:defRPr/>
              </a:pPr>
              <a:t>‹N°›</a:t>
            </a:fld>
            <a:endParaRPr lang="fr-FR"/>
          </a:p>
        </p:txBody>
      </p:sp>
    </p:spTree>
    <p:extLst>
      <p:ext uri="{BB962C8B-B14F-4D97-AF65-F5344CB8AC3E}">
        <p14:creationId xmlns:p14="http://schemas.microsoft.com/office/powerpoint/2010/main" val="412897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3"/>
          <p:cNvSpPr>
            <a:spLocks noGrp="1" noChangeArrowheads="1"/>
          </p:cNvSpPr>
          <p:nvPr>
            <p:ph type="dt" idx="10"/>
          </p:nvPr>
        </p:nvSpPr>
        <p:spPr>
          <a:ln/>
        </p:spPr>
        <p:txBody>
          <a:bodyPr/>
          <a:lstStyle>
            <a:lvl1pPr>
              <a:defRPr/>
            </a:lvl1pPr>
          </a:lstStyle>
          <a:p>
            <a:pPr>
              <a:defRPr/>
            </a:pPr>
            <a:endParaRPr lang="fr-FR"/>
          </a:p>
        </p:txBody>
      </p:sp>
      <p:sp>
        <p:nvSpPr>
          <p:cNvPr id="8" name="Rectangle 4"/>
          <p:cNvSpPr>
            <a:spLocks noGrp="1" noChangeArrowheads="1"/>
          </p:cNvSpPr>
          <p:nvPr>
            <p:ph type="ftr" idx="11"/>
          </p:nvPr>
        </p:nvSpPr>
        <p:spPr>
          <a:ln/>
        </p:spPr>
        <p:txBody>
          <a:bodyPr/>
          <a:lstStyle>
            <a:lvl1pPr>
              <a:defRPr/>
            </a:lvl1pPr>
          </a:lstStyle>
          <a:p>
            <a:pPr>
              <a:defRPr/>
            </a:pPr>
            <a:endParaRPr lang="fr-FR"/>
          </a:p>
        </p:txBody>
      </p:sp>
      <p:sp>
        <p:nvSpPr>
          <p:cNvPr id="9" name="Rectangle 5"/>
          <p:cNvSpPr>
            <a:spLocks noGrp="1" noChangeArrowheads="1"/>
          </p:cNvSpPr>
          <p:nvPr>
            <p:ph type="sldNum" idx="12"/>
          </p:nvPr>
        </p:nvSpPr>
        <p:spPr>
          <a:ln/>
        </p:spPr>
        <p:txBody>
          <a:bodyPr/>
          <a:lstStyle>
            <a:lvl1pPr>
              <a:defRPr/>
            </a:lvl1pPr>
          </a:lstStyle>
          <a:p>
            <a:pPr>
              <a:defRPr/>
            </a:pPr>
            <a:fld id="{EACF327E-154E-7F43-BAB2-A960C61585FC}" type="slidenum">
              <a:rPr lang="fr-FR"/>
              <a:pPr>
                <a:defRPr/>
              </a:pPr>
              <a:t>‹N°›</a:t>
            </a:fld>
            <a:endParaRPr lang="fr-FR"/>
          </a:p>
        </p:txBody>
      </p:sp>
    </p:spTree>
    <p:extLst>
      <p:ext uri="{BB962C8B-B14F-4D97-AF65-F5344CB8AC3E}">
        <p14:creationId xmlns:p14="http://schemas.microsoft.com/office/powerpoint/2010/main" val="2582322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Rectangle 3"/>
          <p:cNvSpPr>
            <a:spLocks noGrp="1" noChangeArrowheads="1"/>
          </p:cNvSpPr>
          <p:nvPr>
            <p:ph type="dt" idx="10"/>
          </p:nvPr>
        </p:nvSpPr>
        <p:spPr>
          <a:ln/>
        </p:spPr>
        <p:txBody>
          <a:bodyPr/>
          <a:lstStyle>
            <a:lvl1pPr>
              <a:defRPr/>
            </a:lvl1pPr>
          </a:lstStyle>
          <a:p>
            <a:pPr>
              <a:defRPr/>
            </a:pPr>
            <a:endParaRPr lang="fr-FR"/>
          </a:p>
        </p:txBody>
      </p:sp>
      <p:sp>
        <p:nvSpPr>
          <p:cNvPr id="4" name="Rectangle 4"/>
          <p:cNvSpPr>
            <a:spLocks noGrp="1" noChangeArrowheads="1"/>
          </p:cNvSpPr>
          <p:nvPr>
            <p:ph type="ftr" idx="11"/>
          </p:nvPr>
        </p:nvSpPr>
        <p:spPr>
          <a:ln/>
        </p:spPr>
        <p:txBody>
          <a:bodyPr/>
          <a:lstStyle>
            <a:lvl1pPr>
              <a:defRPr/>
            </a:lvl1pPr>
          </a:lstStyle>
          <a:p>
            <a:pPr>
              <a:defRPr/>
            </a:pPr>
            <a:endParaRPr lang="fr-FR"/>
          </a:p>
        </p:txBody>
      </p:sp>
      <p:sp>
        <p:nvSpPr>
          <p:cNvPr id="5" name="Rectangle 5"/>
          <p:cNvSpPr>
            <a:spLocks noGrp="1" noChangeArrowheads="1"/>
          </p:cNvSpPr>
          <p:nvPr>
            <p:ph type="sldNum" idx="12"/>
          </p:nvPr>
        </p:nvSpPr>
        <p:spPr>
          <a:ln/>
        </p:spPr>
        <p:txBody>
          <a:bodyPr/>
          <a:lstStyle>
            <a:lvl1pPr>
              <a:defRPr/>
            </a:lvl1pPr>
          </a:lstStyle>
          <a:p>
            <a:pPr>
              <a:defRPr/>
            </a:pPr>
            <a:fld id="{5C827C02-4FF9-3040-8E9D-DFC2CAE4254A}" type="slidenum">
              <a:rPr lang="fr-FR"/>
              <a:pPr>
                <a:defRPr/>
              </a:pPr>
              <a:t>‹N°›</a:t>
            </a:fld>
            <a:endParaRPr lang="fr-FR"/>
          </a:p>
        </p:txBody>
      </p:sp>
    </p:spTree>
    <p:extLst>
      <p:ext uri="{BB962C8B-B14F-4D97-AF65-F5344CB8AC3E}">
        <p14:creationId xmlns:p14="http://schemas.microsoft.com/office/powerpoint/2010/main" val="224363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fr-FR"/>
          </a:p>
        </p:txBody>
      </p:sp>
      <p:sp>
        <p:nvSpPr>
          <p:cNvPr id="3" name="Rectangle 4"/>
          <p:cNvSpPr>
            <a:spLocks noGrp="1" noChangeArrowheads="1"/>
          </p:cNvSpPr>
          <p:nvPr>
            <p:ph type="ftr" idx="11"/>
          </p:nvPr>
        </p:nvSpPr>
        <p:spPr>
          <a:ln/>
        </p:spPr>
        <p:txBody>
          <a:bodyPr/>
          <a:lstStyle>
            <a:lvl1pPr>
              <a:defRPr/>
            </a:lvl1pPr>
          </a:lstStyle>
          <a:p>
            <a:pPr>
              <a:defRPr/>
            </a:pPr>
            <a:endParaRPr lang="fr-FR"/>
          </a:p>
        </p:txBody>
      </p:sp>
      <p:sp>
        <p:nvSpPr>
          <p:cNvPr id="4" name="Rectangle 5"/>
          <p:cNvSpPr>
            <a:spLocks noGrp="1" noChangeArrowheads="1"/>
          </p:cNvSpPr>
          <p:nvPr>
            <p:ph type="sldNum" idx="12"/>
          </p:nvPr>
        </p:nvSpPr>
        <p:spPr>
          <a:ln/>
        </p:spPr>
        <p:txBody>
          <a:bodyPr/>
          <a:lstStyle>
            <a:lvl1pPr>
              <a:defRPr/>
            </a:lvl1pPr>
          </a:lstStyle>
          <a:p>
            <a:pPr>
              <a:defRPr/>
            </a:pPr>
            <a:fld id="{F91B9D8B-0D7C-F946-841C-54EEA27FFB81}" type="slidenum">
              <a:rPr lang="fr-FR"/>
              <a:pPr>
                <a:defRPr/>
              </a:pPr>
              <a:t>‹N°›</a:t>
            </a:fld>
            <a:endParaRPr lang="fr-FR"/>
          </a:p>
        </p:txBody>
      </p:sp>
    </p:spTree>
    <p:extLst>
      <p:ext uri="{BB962C8B-B14F-4D97-AF65-F5344CB8AC3E}">
        <p14:creationId xmlns:p14="http://schemas.microsoft.com/office/powerpoint/2010/main" val="3432258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3"/>
          <p:cNvSpPr>
            <a:spLocks noGrp="1" noChangeArrowheads="1"/>
          </p:cNvSpPr>
          <p:nvPr>
            <p:ph type="dt" idx="10"/>
          </p:nvPr>
        </p:nvSpPr>
        <p:spPr>
          <a:ln/>
        </p:spPr>
        <p:txBody>
          <a:bodyPr/>
          <a:lstStyle>
            <a:lvl1pPr>
              <a:defRPr/>
            </a:lvl1pPr>
          </a:lstStyle>
          <a:p>
            <a:pPr>
              <a:defRPr/>
            </a:pPr>
            <a:endParaRPr lang="fr-FR"/>
          </a:p>
        </p:txBody>
      </p:sp>
      <p:sp>
        <p:nvSpPr>
          <p:cNvPr id="6" name="Rectangle 4"/>
          <p:cNvSpPr>
            <a:spLocks noGrp="1" noChangeArrowheads="1"/>
          </p:cNvSpPr>
          <p:nvPr>
            <p:ph type="ftr" idx="11"/>
          </p:nvPr>
        </p:nvSpPr>
        <p:spPr>
          <a:ln/>
        </p:spPr>
        <p:txBody>
          <a:bodyPr/>
          <a:lstStyle>
            <a:lvl1pPr>
              <a:defRPr/>
            </a:lvl1pPr>
          </a:lstStyle>
          <a:p>
            <a:pPr>
              <a:defRPr/>
            </a:pPr>
            <a:endParaRPr lang="fr-FR"/>
          </a:p>
        </p:txBody>
      </p:sp>
      <p:sp>
        <p:nvSpPr>
          <p:cNvPr id="7" name="Rectangle 5"/>
          <p:cNvSpPr>
            <a:spLocks noGrp="1" noChangeArrowheads="1"/>
          </p:cNvSpPr>
          <p:nvPr>
            <p:ph type="sldNum" idx="12"/>
          </p:nvPr>
        </p:nvSpPr>
        <p:spPr>
          <a:ln/>
        </p:spPr>
        <p:txBody>
          <a:bodyPr/>
          <a:lstStyle>
            <a:lvl1pPr>
              <a:defRPr/>
            </a:lvl1pPr>
          </a:lstStyle>
          <a:p>
            <a:pPr>
              <a:defRPr/>
            </a:pPr>
            <a:fld id="{9443F5F2-BC3D-E845-BB1A-DA2B0B7A8D7E}" type="slidenum">
              <a:rPr lang="fr-FR"/>
              <a:pPr>
                <a:defRPr/>
              </a:pPr>
              <a:t>‹N°›</a:t>
            </a:fld>
            <a:endParaRPr lang="fr-FR"/>
          </a:p>
        </p:txBody>
      </p:sp>
    </p:spTree>
    <p:extLst>
      <p:ext uri="{BB962C8B-B14F-4D97-AF65-F5344CB8AC3E}">
        <p14:creationId xmlns:p14="http://schemas.microsoft.com/office/powerpoint/2010/main" val="2453067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3"/>
          <p:cNvSpPr>
            <a:spLocks noGrp="1" noChangeArrowheads="1"/>
          </p:cNvSpPr>
          <p:nvPr>
            <p:ph type="dt" idx="10"/>
          </p:nvPr>
        </p:nvSpPr>
        <p:spPr>
          <a:ln/>
        </p:spPr>
        <p:txBody>
          <a:bodyPr/>
          <a:lstStyle>
            <a:lvl1pPr>
              <a:defRPr/>
            </a:lvl1pPr>
          </a:lstStyle>
          <a:p>
            <a:pPr>
              <a:defRPr/>
            </a:pPr>
            <a:endParaRPr lang="fr-FR"/>
          </a:p>
        </p:txBody>
      </p:sp>
      <p:sp>
        <p:nvSpPr>
          <p:cNvPr id="6" name="Rectangle 4"/>
          <p:cNvSpPr>
            <a:spLocks noGrp="1" noChangeArrowheads="1"/>
          </p:cNvSpPr>
          <p:nvPr>
            <p:ph type="ftr" idx="11"/>
          </p:nvPr>
        </p:nvSpPr>
        <p:spPr>
          <a:ln/>
        </p:spPr>
        <p:txBody>
          <a:bodyPr/>
          <a:lstStyle>
            <a:lvl1pPr>
              <a:defRPr/>
            </a:lvl1pPr>
          </a:lstStyle>
          <a:p>
            <a:pPr>
              <a:defRPr/>
            </a:pPr>
            <a:endParaRPr lang="fr-FR"/>
          </a:p>
        </p:txBody>
      </p:sp>
      <p:sp>
        <p:nvSpPr>
          <p:cNvPr id="7" name="Rectangle 5"/>
          <p:cNvSpPr>
            <a:spLocks noGrp="1" noChangeArrowheads="1"/>
          </p:cNvSpPr>
          <p:nvPr>
            <p:ph type="sldNum" idx="12"/>
          </p:nvPr>
        </p:nvSpPr>
        <p:spPr>
          <a:ln/>
        </p:spPr>
        <p:txBody>
          <a:bodyPr/>
          <a:lstStyle>
            <a:lvl1pPr>
              <a:defRPr/>
            </a:lvl1pPr>
          </a:lstStyle>
          <a:p>
            <a:pPr>
              <a:defRPr/>
            </a:pPr>
            <a:fld id="{BA61BE58-255E-2F49-9B51-E86F30DE2644}" type="slidenum">
              <a:rPr lang="fr-FR"/>
              <a:pPr>
                <a:defRPr/>
              </a:pPr>
              <a:t>‹N°›</a:t>
            </a:fld>
            <a:endParaRPr lang="fr-FR"/>
          </a:p>
        </p:txBody>
      </p:sp>
    </p:spTree>
    <p:extLst>
      <p:ext uri="{BB962C8B-B14F-4D97-AF65-F5344CB8AC3E}">
        <p14:creationId xmlns:p14="http://schemas.microsoft.com/office/powerpoint/2010/main" val="726280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Cliquez pour éditer le format du texte-titre</a:t>
            </a:r>
          </a:p>
        </p:txBody>
      </p:sp>
      <p:sp>
        <p:nvSpPr>
          <p:cNvPr id="1026"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Cliquez pour éditer le format du plan de texte</a:t>
            </a:r>
          </a:p>
          <a:p>
            <a:pPr lvl="1"/>
            <a:r>
              <a:rPr lang="en-GB"/>
              <a:t>Second niveau de plan</a:t>
            </a:r>
          </a:p>
          <a:p>
            <a:pPr lvl="2"/>
            <a:r>
              <a:rPr lang="en-GB"/>
              <a:t>Troisième niveau de plan</a:t>
            </a:r>
          </a:p>
          <a:p>
            <a:pPr lvl="3"/>
            <a:r>
              <a:rPr lang="en-GB"/>
              <a:t>Quatrième niveau de plan</a:t>
            </a:r>
          </a:p>
          <a:p>
            <a:pPr lvl="4"/>
            <a:r>
              <a:rPr lang="en-GB"/>
              <a:t>Cinquième niveau de plan</a:t>
            </a:r>
          </a:p>
          <a:p>
            <a:pPr lvl="4"/>
            <a:r>
              <a:rPr lang="en-GB"/>
              <a:t>Sixième niveau de plan</a:t>
            </a:r>
          </a:p>
          <a:p>
            <a:pPr lvl="4"/>
            <a:r>
              <a:rPr lang="en-GB"/>
              <a:t>Septième niveau de plan</a:t>
            </a:r>
          </a:p>
          <a:p>
            <a:pPr lvl="4"/>
            <a:r>
              <a:rPr lang="en-GB"/>
              <a:t>Huitième niveau de plan</a:t>
            </a:r>
          </a:p>
          <a:p>
            <a:pPr lvl="4"/>
            <a:r>
              <a:rPr lang="en-GB"/>
              <a:t>Neuvième niveau de plan</a:t>
            </a:r>
          </a:p>
        </p:txBody>
      </p:sp>
      <p:sp>
        <p:nvSpPr>
          <p:cNvPr id="1027" name="Rectangle 3"/>
          <p:cNvSpPr>
            <a:spLocks noGrp="1" noChangeArrowheads="1"/>
          </p:cNvSpPr>
          <p:nvPr>
            <p:ph type="dt"/>
          </p:nvPr>
        </p:nvSpPr>
        <p:spPr bwMode="auto">
          <a:xfrm>
            <a:off x="457200" y="6245225"/>
            <a:ext cx="2132013" cy="4746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defRPr>
            </a:lvl1pPr>
          </a:lstStyle>
          <a:p>
            <a:pPr>
              <a:defRPr/>
            </a:pPr>
            <a:endParaRPr lang="fr-FR"/>
          </a:p>
        </p:txBody>
      </p:sp>
      <p:sp>
        <p:nvSpPr>
          <p:cNvPr id="1028" name="Rectangle 4"/>
          <p:cNvSpPr>
            <a:spLocks noGrp="1" noChangeArrowheads="1"/>
          </p:cNvSpPr>
          <p:nvPr>
            <p:ph type="ftr"/>
          </p:nvPr>
        </p:nvSpPr>
        <p:spPr bwMode="auto">
          <a:xfrm>
            <a:off x="3124200" y="6245225"/>
            <a:ext cx="2894013" cy="4746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defRPr>
            </a:lvl1pPr>
          </a:lstStyle>
          <a:p>
            <a:pPr>
              <a:defRPr/>
            </a:pPr>
            <a:endParaRPr lang="fr-FR"/>
          </a:p>
        </p:txBody>
      </p:sp>
      <p:sp>
        <p:nvSpPr>
          <p:cNvPr id="1029"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280099"/>
                </a:solidFill>
              </a:defRPr>
            </a:lvl1pPr>
          </a:lstStyle>
          <a:p>
            <a:pPr>
              <a:defRPr/>
            </a:pPr>
            <a:fld id="{C8F820FF-FC26-1543-A447-47DE82B6F2DC}"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spcBef>
          <a:spcPct val="0"/>
        </a:spcBef>
        <a:spcAft>
          <a:spcPct val="0"/>
        </a:spcAft>
        <a:buClr>
          <a:srgbClr val="000000"/>
        </a:buClr>
        <a:buSzPct val="100000"/>
        <a:buFont typeface="Times New Roman" charset="0"/>
        <a:defRPr sz="2800" b="1">
          <a:solidFill>
            <a:srgbClr val="333399"/>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charset="0"/>
        <a:defRPr sz="2800" b="1">
          <a:solidFill>
            <a:srgbClr val="333399"/>
          </a:solidFill>
          <a:latin typeface="Arial" charset="0"/>
          <a:ea typeface="Arial Unicode MS" charset="0"/>
          <a:cs typeface="Arial Unicode MS" charset="0"/>
        </a:defRPr>
      </a:lvl2pPr>
      <a:lvl3pPr algn="ctr" defTabSz="449263" rtl="0" eaLnBrk="0" fontAlgn="base" hangingPunct="0">
        <a:spcBef>
          <a:spcPct val="0"/>
        </a:spcBef>
        <a:spcAft>
          <a:spcPct val="0"/>
        </a:spcAft>
        <a:buClr>
          <a:srgbClr val="000000"/>
        </a:buClr>
        <a:buSzPct val="100000"/>
        <a:buFont typeface="Times New Roman" charset="0"/>
        <a:defRPr sz="2800" b="1">
          <a:solidFill>
            <a:srgbClr val="333399"/>
          </a:solidFill>
          <a:latin typeface="Arial" charset="0"/>
          <a:ea typeface="Arial Unicode MS" charset="0"/>
          <a:cs typeface="Arial Unicode MS" charset="0"/>
        </a:defRPr>
      </a:lvl3pPr>
      <a:lvl4pPr algn="ctr" defTabSz="449263" rtl="0" eaLnBrk="0" fontAlgn="base" hangingPunct="0">
        <a:spcBef>
          <a:spcPct val="0"/>
        </a:spcBef>
        <a:spcAft>
          <a:spcPct val="0"/>
        </a:spcAft>
        <a:buClr>
          <a:srgbClr val="000000"/>
        </a:buClr>
        <a:buSzPct val="100000"/>
        <a:buFont typeface="Times New Roman" charset="0"/>
        <a:defRPr sz="2800" b="1">
          <a:solidFill>
            <a:srgbClr val="333399"/>
          </a:solidFill>
          <a:latin typeface="Arial" charset="0"/>
          <a:ea typeface="Arial Unicode MS" charset="0"/>
          <a:cs typeface="Arial Unicode MS" charset="0"/>
        </a:defRPr>
      </a:lvl4pPr>
      <a:lvl5pPr algn="ctr" defTabSz="449263" rtl="0" eaLnBrk="0" fontAlgn="base" hangingPunct="0">
        <a:spcBef>
          <a:spcPct val="0"/>
        </a:spcBef>
        <a:spcAft>
          <a:spcPct val="0"/>
        </a:spcAft>
        <a:buClr>
          <a:srgbClr val="000000"/>
        </a:buClr>
        <a:buSzPct val="100000"/>
        <a:buFont typeface="Times New Roman" charset="0"/>
        <a:defRPr sz="2800" b="1">
          <a:solidFill>
            <a:srgbClr val="333399"/>
          </a:solidFill>
          <a:latin typeface="Arial" charset="0"/>
          <a:ea typeface="Arial Unicode MS" charset="0"/>
          <a:cs typeface="Arial Unicode MS" charset="0"/>
        </a:defRPr>
      </a:lvl5pPr>
      <a:lvl6pPr marL="2514600" indent="-228600" algn="ctr" defTabSz="449263" rtl="0" fontAlgn="base">
        <a:spcBef>
          <a:spcPct val="0"/>
        </a:spcBef>
        <a:spcAft>
          <a:spcPct val="0"/>
        </a:spcAft>
        <a:buClr>
          <a:srgbClr val="000000"/>
        </a:buClr>
        <a:buSzPct val="100000"/>
        <a:buFont typeface="Times New Roman" charset="0"/>
        <a:defRPr sz="2800" b="1">
          <a:solidFill>
            <a:srgbClr val="333399"/>
          </a:solidFill>
          <a:latin typeface="Arial" charset="0"/>
          <a:ea typeface="Arial Unicode MS" charset="0"/>
          <a:cs typeface="Arial Unicode MS" charset="0"/>
        </a:defRPr>
      </a:lvl6pPr>
      <a:lvl7pPr marL="2971800" indent="-228600" algn="ctr" defTabSz="449263" rtl="0" fontAlgn="base">
        <a:spcBef>
          <a:spcPct val="0"/>
        </a:spcBef>
        <a:spcAft>
          <a:spcPct val="0"/>
        </a:spcAft>
        <a:buClr>
          <a:srgbClr val="000000"/>
        </a:buClr>
        <a:buSzPct val="100000"/>
        <a:buFont typeface="Times New Roman" charset="0"/>
        <a:defRPr sz="2800" b="1">
          <a:solidFill>
            <a:srgbClr val="333399"/>
          </a:solidFill>
          <a:latin typeface="Arial" charset="0"/>
          <a:ea typeface="Arial Unicode MS" charset="0"/>
          <a:cs typeface="Arial Unicode MS" charset="0"/>
        </a:defRPr>
      </a:lvl7pPr>
      <a:lvl8pPr marL="3429000" indent="-228600" algn="ctr" defTabSz="449263" rtl="0" fontAlgn="base">
        <a:spcBef>
          <a:spcPct val="0"/>
        </a:spcBef>
        <a:spcAft>
          <a:spcPct val="0"/>
        </a:spcAft>
        <a:buClr>
          <a:srgbClr val="000000"/>
        </a:buClr>
        <a:buSzPct val="100000"/>
        <a:buFont typeface="Times New Roman" charset="0"/>
        <a:defRPr sz="2800" b="1">
          <a:solidFill>
            <a:srgbClr val="333399"/>
          </a:solidFill>
          <a:latin typeface="Arial" charset="0"/>
          <a:ea typeface="Arial Unicode MS" charset="0"/>
          <a:cs typeface="Arial Unicode MS" charset="0"/>
        </a:defRPr>
      </a:lvl8pPr>
      <a:lvl9pPr marL="3886200" indent="-228600" algn="ctr" defTabSz="449263" rtl="0" fontAlgn="base">
        <a:spcBef>
          <a:spcPct val="0"/>
        </a:spcBef>
        <a:spcAft>
          <a:spcPct val="0"/>
        </a:spcAft>
        <a:buClr>
          <a:srgbClr val="000000"/>
        </a:buClr>
        <a:buSzPct val="100000"/>
        <a:buFont typeface="Times New Roman" charset="0"/>
        <a:defRPr sz="2800" b="1">
          <a:solidFill>
            <a:srgbClr val="333399"/>
          </a:solidFill>
          <a:latin typeface="Arial" charset="0"/>
          <a:ea typeface="Arial Unicode MS" charset="0"/>
          <a:cs typeface="Arial Unicode MS" charset="0"/>
        </a:defRPr>
      </a:lvl9pPr>
    </p:titleStyle>
    <p:bodyStyle>
      <a:lvl1pPr marL="342900" indent="-342900" algn="l" defTabSz="449263" rtl="0" eaLnBrk="0" fontAlgn="base" hangingPunct="0">
        <a:spcBef>
          <a:spcPts val="500"/>
        </a:spcBef>
        <a:spcAft>
          <a:spcPct val="0"/>
        </a:spcAft>
        <a:buClr>
          <a:srgbClr val="000000"/>
        </a:buClr>
        <a:buSzPct val="100000"/>
        <a:buFont typeface="Times New Roman" charset="0"/>
        <a:defRPr sz="2000">
          <a:solidFill>
            <a:srgbClr val="333399"/>
          </a:solidFill>
          <a:latin typeface="+mn-lt"/>
          <a:ea typeface="+mn-ea"/>
          <a:cs typeface="+mn-cs"/>
        </a:defRPr>
      </a:lvl1pPr>
      <a:lvl2pPr marL="742950" indent="-285750" algn="l" defTabSz="449263" rtl="0" eaLnBrk="0" fontAlgn="base" hangingPunct="0">
        <a:spcBef>
          <a:spcPts val="450"/>
        </a:spcBef>
        <a:spcAft>
          <a:spcPct val="0"/>
        </a:spcAft>
        <a:buClr>
          <a:srgbClr val="000000"/>
        </a:buClr>
        <a:buSzPct val="100000"/>
        <a:buFont typeface="Times New Roman" charset="0"/>
        <a:defRPr>
          <a:solidFill>
            <a:srgbClr val="333399"/>
          </a:solidFill>
          <a:latin typeface="+mn-lt"/>
          <a:ea typeface="+mn-ea"/>
          <a:cs typeface="+mn-cs"/>
        </a:defRPr>
      </a:lvl2pPr>
      <a:lvl3pPr marL="1143000" indent="-228600" algn="l" defTabSz="449263" rtl="0" eaLnBrk="0" fontAlgn="base" hangingPunct="0">
        <a:spcBef>
          <a:spcPts val="400"/>
        </a:spcBef>
        <a:spcAft>
          <a:spcPct val="0"/>
        </a:spcAft>
        <a:buClr>
          <a:srgbClr val="000000"/>
        </a:buClr>
        <a:buSzPct val="100000"/>
        <a:buFont typeface="Times New Roman" charset="0"/>
        <a:defRPr sz="1600">
          <a:solidFill>
            <a:srgbClr val="333399"/>
          </a:solidFill>
          <a:latin typeface="+mn-lt"/>
          <a:ea typeface="+mn-ea"/>
          <a:cs typeface="+mn-cs"/>
        </a:defRPr>
      </a:lvl3pPr>
      <a:lvl4pPr marL="1600200" indent="-228600" algn="l" defTabSz="449263" rtl="0" eaLnBrk="0" fontAlgn="base" hangingPunct="0">
        <a:spcBef>
          <a:spcPts val="350"/>
        </a:spcBef>
        <a:spcAft>
          <a:spcPct val="0"/>
        </a:spcAft>
        <a:buClr>
          <a:srgbClr val="000000"/>
        </a:buClr>
        <a:buSzPct val="100000"/>
        <a:buFont typeface="Times New Roman" charset="0"/>
        <a:defRPr sz="1400">
          <a:solidFill>
            <a:srgbClr val="333399"/>
          </a:solidFill>
          <a:latin typeface="+mn-lt"/>
          <a:ea typeface="+mn-ea"/>
          <a:cs typeface="+mn-cs"/>
        </a:defRPr>
      </a:lvl4pPr>
      <a:lvl5pPr marL="2057400" indent="-228600" algn="l" defTabSz="449263" rtl="0" eaLnBrk="0" fontAlgn="base" hangingPunct="0">
        <a:spcBef>
          <a:spcPts val="350"/>
        </a:spcBef>
        <a:spcAft>
          <a:spcPct val="0"/>
        </a:spcAft>
        <a:buClr>
          <a:srgbClr val="000000"/>
        </a:buClr>
        <a:buSzPct val="100000"/>
        <a:buFont typeface="Times New Roman" charset="0"/>
        <a:defRPr sz="1400">
          <a:solidFill>
            <a:srgbClr val="333399"/>
          </a:solidFill>
          <a:latin typeface="+mn-lt"/>
          <a:ea typeface="+mn-ea"/>
          <a:cs typeface="+mn-cs"/>
        </a:defRPr>
      </a:lvl5pPr>
      <a:lvl6pPr marL="2514600" indent="-228600" algn="l" defTabSz="449263" rtl="0" fontAlgn="base">
        <a:spcBef>
          <a:spcPts val="350"/>
        </a:spcBef>
        <a:spcAft>
          <a:spcPct val="0"/>
        </a:spcAft>
        <a:buClr>
          <a:srgbClr val="000000"/>
        </a:buClr>
        <a:buSzPct val="100000"/>
        <a:buFont typeface="Times New Roman" charset="0"/>
        <a:defRPr sz="1400">
          <a:solidFill>
            <a:srgbClr val="333399"/>
          </a:solidFill>
          <a:latin typeface="+mn-lt"/>
          <a:ea typeface="+mn-ea"/>
          <a:cs typeface="+mn-cs"/>
        </a:defRPr>
      </a:lvl6pPr>
      <a:lvl7pPr marL="2971800" indent="-228600" algn="l" defTabSz="449263" rtl="0" fontAlgn="base">
        <a:spcBef>
          <a:spcPts val="350"/>
        </a:spcBef>
        <a:spcAft>
          <a:spcPct val="0"/>
        </a:spcAft>
        <a:buClr>
          <a:srgbClr val="000000"/>
        </a:buClr>
        <a:buSzPct val="100000"/>
        <a:buFont typeface="Times New Roman" charset="0"/>
        <a:defRPr sz="1400">
          <a:solidFill>
            <a:srgbClr val="333399"/>
          </a:solidFill>
          <a:latin typeface="+mn-lt"/>
          <a:ea typeface="+mn-ea"/>
          <a:cs typeface="+mn-cs"/>
        </a:defRPr>
      </a:lvl7pPr>
      <a:lvl8pPr marL="3429000" indent="-228600" algn="l" defTabSz="449263" rtl="0" fontAlgn="base">
        <a:spcBef>
          <a:spcPts val="350"/>
        </a:spcBef>
        <a:spcAft>
          <a:spcPct val="0"/>
        </a:spcAft>
        <a:buClr>
          <a:srgbClr val="000000"/>
        </a:buClr>
        <a:buSzPct val="100000"/>
        <a:buFont typeface="Times New Roman" charset="0"/>
        <a:defRPr sz="1400">
          <a:solidFill>
            <a:srgbClr val="333399"/>
          </a:solidFill>
          <a:latin typeface="+mn-lt"/>
          <a:ea typeface="+mn-ea"/>
          <a:cs typeface="+mn-cs"/>
        </a:defRPr>
      </a:lvl8pPr>
      <a:lvl9pPr marL="3886200" indent="-228600" algn="l" defTabSz="449263" rtl="0" fontAlgn="base">
        <a:spcBef>
          <a:spcPts val="350"/>
        </a:spcBef>
        <a:spcAft>
          <a:spcPct val="0"/>
        </a:spcAft>
        <a:buClr>
          <a:srgbClr val="000000"/>
        </a:buClr>
        <a:buSzPct val="100000"/>
        <a:buFont typeface="Times New Roman" charset="0"/>
        <a:defRPr sz="1400">
          <a:solidFill>
            <a:srgbClr val="333399"/>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684213" y="3141663"/>
            <a:ext cx="8064500" cy="1143000"/>
          </a:xfrm>
          <a:solidFill>
            <a:srgbClr val="3D46A0"/>
          </a:solidFill>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dirty="0">
                <a:solidFill>
                  <a:srgbClr val="FFFFFF"/>
                </a:solidFill>
              </a:rPr>
              <a:t>Préparation aux ateliers JNDD</a:t>
            </a:r>
          </a:p>
        </p:txBody>
      </p:sp>
      <p:sp>
        <p:nvSpPr>
          <p:cNvPr id="3075" name="Rectangle 3"/>
          <p:cNvSpPr>
            <a:spLocks noChangeArrowheads="1"/>
          </p:cNvSpPr>
          <p:nvPr/>
        </p:nvSpPr>
        <p:spPr bwMode="auto">
          <a:xfrm>
            <a:off x="3584575" y="417513"/>
            <a:ext cx="5162550" cy="927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fr-F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5737225"/>
            <a:ext cx="1081088" cy="89058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8" name="ZoneTexte 7"/>
          <p:cNvSpPr txBox="1"/>
          <p:nvPr/>
        </p:nvSpPr>
        <p:spPr>
          <a:xfrm>
            <a:off x="5220072" y="188640"/>
            <a:ext cx="3528392" cy="369332"/>
          </a:xfrm>
          <a:prstGeom prst="rect">
            <a:avLst/>
          </a:prstGeom>
          <a:noFill/>
        </p:spPr>
        <p:txBody>
          <a:bodyPr wrap="square" rtlCol="0">
            <a:spAutoFit/>
          </a:bodyPr>
          <a:lstStyle/>
          <a:p>
            <a:pPr algn="r"/>
            <a:r>
              <a:rPr lang="fr-FR" dirty="0">
                <a:solidFill>
                  <a:schemeClr val="tx2"/>
                </a:solidFill>
              </a:rPr>
              <a:t>Ateliers R&amp;DD - JNDD</a:t>
            </a:r>
          </a:p>
        </p:txBody>
      </p:sp>
      <p:pic>
        <p:nvPicPr>
          <p:cNvPr id="3" name="Image 2">
            <a:extLst>
              <a:ext uri="{FF2B5EF4-FFF2-40B4-BE49-F238E27FC236}">
                <a16:creationId xmlns:a16="http://schemas.microsoft.com/office/drawing/2014/main" id="{F994CC45-755B-8644-9ED6-7275F6A84C0D}"/>
              </a:ext>
            </a:extLst>
          </p:cNvPr>
          <p:cNvPicPr>
            <a:picLocks noChangeAspect="1"/>
          </p:cNvPicPr>
          <p:nvPr/>
        </p:nvPicPr>
        <p:blipFill>
          <a:blip r:embed="rId4"/>
          <a:stretch>
            <a:fillRect/>
          </a:stretch>
        </p:blipFill>
        <p:spPr>
          <a:xfrm>
            <a:off x="250825" y="354568"/>
            <a:ext cx="2603500" cy="260350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contenu 2"/>
          <p:cNvSpPr>
            <a:spLocks noGrp="1"/>
          </p:cNvSpPr>
          <p:nvPr>
            <p:ph idx="1"/>
          </p:nvPr>
        </p:nvSpPr>
        <p:spPr>
          <a:xfrm>
            <a:off x="457201" y="1600200"/>
            <a:ext cx="8075240" cy="4137025"/>
          </a:xfrm>
          <a:ln>
            <a:noFill/>
          </a:ln>
        </p:spPr>
        <p:txBody>
          <a:bodyPr/>
          <a:lstStyle/>
          <a:p>
            <a:pPr algn="just">
              <a:buFont typeface="Arial" panose="020B0604020202020204" pitchFamily="34" charset="0"/>
              <a:buChar char="•"/>
            </a:pPr>
            <a:endParaRPr lang="fr-FR" dirty="0">
              <a:solidFill>
                <a:srgbClr val="3D46A0"/>
              </a:solidFill>
            </a:endParaRPr>
          </a:p>
          <a:p>
            <a:pPr algn="just">
              <a:buFont typeface="Arial" panose="020B0604020202020204" pitchFamily="34" charset="0"/>
              <a:buChar char="•"/>
            </a:pPr>
            <a:r>
              <a:rPr lang="fr-FR" dirty="0">
                <a:solidFill>
                  <a:srgbClr val="3D46A0"/>
                </a:solidFill>
              </a:rPr>
              <a:t>L’accès à une éducation de qualité, la réduction des inégalités, et en particulier des inégalités entre les sexes font partie des objectifs du développement durable</a:t>
            </a:r>
          </a:p>
          <a:p>
            <a:pPr algn="just">
              <a:buFont typeface="Arial" panose="020B0604020202020204" pitchFamily="34" charset="0"/>
              <a:buChar char="•"/>
            </a:pPr>
            <a:endParaRPr lang="fr-FR" dirty="0">
              <a:solidFill>
                <a:srgbClr val="3D46A0"/>
              </a:solidFill>
            </a:endParaRPr>
          </a:p>
          <a:p>
            <a:pPr>
              <a:buFont typeface="Arial" panose="020B0604020202020204" pitchFamily="34" charset="0"/>
              <a:buChar char="•"/>
            </a:pPr>
            <a:r>
              <a:rPr lang="fr-FR" dirty="0"/>
              <a:t>Comment rendre l'enseignement primaire et secondaire français, par exemple, plus égalitaire, tout en maîtrisant l'enveloppe budgétaire de l'Éducation nationale, un des principaux postes de dépenses de l'État ? </a:t>
            </a:r>
          </a:p>
          <a:p>
            <a:pPr>
              <a:buFont typeface="Arial" panose="020B0604020202020204" pitchFamily="34" charset="0"/>
              <a:buChar char="•"/>
            </a:pPr>
            <a:r>
              <a:rPr lang="fr-FR" dirty="0"/>
              <a:t>De nombreux programmes dits "d'égalité des chances" existent. Quel est leur impact ? Celui-ci </a:t>
            </a:r>
            <a:r>
              <a:rPr lang="fr-FR" dirty="0" err="1"/>
              <a:t>a-t-il</a:t>
            </a:r>
            <a:r>
              <a:rPr lang="fr-FR" dirty="0"/>
              <a:t> été évalué ? Quelles sont les difficultés liées à cette évaluation ? </a:t>
            </a:r>
            <a:endParaRPr lang="fr-FR" dirty="0">
              <a:solidFill>
                <a:srgbClr val="3D46A0"/>
              </a:solidFill>
            </a:endParaRPr>
          </a:p>
          <a:p>
            <a:pPr algn="just">
              <a:buFont typeface="Arial" panose="020B0604020202020204" pitchFamily="34" charset="0"/>
              <a:buChar char="•"/>
            </a:pPr>
            <a:endParaRPr lang="fr-FR" dirty="0">
              <a:solidFill>
                <a:srgbClr val="3D46A0"/>
              </a:solidFill>
            </a:endParaRPr>
          </a:p>
        </p:txBody>
      </p:sp>
      <p:sp>
        <p:nvSpPr>
          <p:cNvPr id="9" name="Rectangle 1">
            <a:extLst>
              <a:ext uri="{FF2B5EF4-FFF2-40B4-BE49-F238E27FC236}">
                <a16:creationId xmlns:a16="http://schemas.microsoft.com/office/drawing/2014/main" id="{B793CFE1-F3B2-FE47-9EBF-0DBDA7DF154D}"/>
              </a:ext>
            </a:extLst>
          </p:cNvPr>
          <p:cNvSpPr>
            <a:spLocks noGrp="1" noChangeArrowheads="1"/>
          </p:cNvSpPr>
          <p:nvPr>
            <p:ph type="title"/>
          </p:nvPr>
        </p:nvSpPr>
        <p:spPr>
          <a:xfrm>
            <a:off x="457200" y="274638"/>
            <a:ext cx="8229600" cy="1143000"/>
          </a:xfrm>
          <a:solidFill>
            <a:srgbClr val="3D46A0"/>
          </a:solidFill>
        </p:spPr>
        <p:txBody>
          <a:bodyPr/>
          <a:lstStyle/>
          <a:p>
            <a:pPr algn="l"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400" b="0" dirty="0">
                <a:solidFill>
                  <a:schemeClr val="bg1"/>
                </a:solidFill>
                <a:latin typeface="Arial" charset="0"/>
                <a:ea typeface="Arial Unicode MS" charset="0"/>
                <a:cs typeface="Arial Unicode MS" charset="0"/>
              </a:rPr>
              <a:t>Thème 4 : Egalité des chances</a:t>
            </a:r>
          </a:p>
        </p:txBody>
      </p:sp>
      <p:sp>
        <p:nvSpPr>
          <p:cNvPr id="10" name="Espace réservé du numéro de diapositive 3">
            <a:extLst>
              <a:ext uri="{FF2B5EF4-FFF2-40B4-BE49-F238E27FC236}">
                <a16:creationId xmlns:a16="http://schemas.microsoft.com/office/drawing/2014/main" id="{ED67941D-75A0-024D-9B11-FA6435FBA315}"/>
              </a:ext>
            </a:extLst>
          </p:cNvPr>
          <p:cNvSpPr>
            <a:spLocks noGrp="1"/>
          </p:cNvSpPr>
          <p:nvPr>
            <p:ph type="sldNum" sz="quarter" idx="12"/>
          </p:nvPr>
        </p:nvSpPr>
        <p:spPr>
          <a:xfrm>
            <a:off x="6553200" y="6245225"/>
            <a:ext cx="2132013" cy="474663"/>
          </a:xfrm>
        </p:spPr>
        <p:txBody>
          <a:bodyPr/>
          <a:lstStyle/>
          <a:p>
            <a:fld id="{2487E07C-3EF4-874E-9E52-FD0FFA119177}" type="slidenum">
              <a:rPr lang="fr-FR" smtClean="0"/>
              <a:t>10</a:t>
            </a:fld>
            <a:endParaRPr lang="fr-FR" dirty="0"/>
          </a:p>
        </p:txBody>
      </p:sp>
      <p:pic>
        <p:nvPicPr>
          <p:cNvPr id="7" name="Picture 4">
            <a:extLst>
              <a:ext uri="{FF2B5EF4-FFF2-40B4-BE49-F238E27FC236}">
                <a16:creationId xmlns:a16="http://schemas.microsoft.com/office/drawing/2014/main" id="{F3B0C58F-9418-CD4B-AD10-2D47CFAE6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737225"/>
            <a:ext cx="1081088" cy="89058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57992106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contenu 2"/>
          <p:cNvSpPr>
            <a:spLocks noGrp="1"/>
          </p:cNvSpPr>
          <p:nvPr>
            <p:ph idx="1"/>
          </p:nvPr>
        </p:nvSpPr>
        <p:spPr>
          <a:ln>
            <a:noFill/>
          </a:ln>
        </p:spPr>
        <p:txBody>
          <a:bodyPr/>
          <a:lstStyle/>
          <a:p>
            <a:pPr marL="0" indent="0" algn="just"/>
            <a:endParaRPr lang="fr-FR" dirty="0">
              <a:solidFill>
                <a:srgbClr val="3D46A0"/>
              </a:solidFill>
            </a:endParaRPr>
          </a:p>
          <a:p>
            <a:pPr algn="just">
              <a:buFont typeface="Arial" panose="020B0604020202020204" pitchFamily="34" charset="0"/>
              <a:buChar char="•"/>
            </a:pPr>
            <a:r>
              <a:rPr lang="fr-FR" b="1" dirty="0">
                <a:solidFill>
                  <a:srgbClr val="00B0F0"/>
                </a:solidFill>
              </a:rPr>
              <a:t>Ça se passe chez nous :</a:t>
            </a:r>
          </a:p>
          <a:p>
            <a:pPr lvl="1" algn="just">
              <a:buFont typeface="Arial" panose="020B0604020202020204" pitchFamily="34" charset="0"/>
              <a:buChar char="•"/>
            </a:pPr>
            <a:r>
              <a:rPr lang="fr-FR" dirty="0"/>
              <a:t>Comment améliorer la diversité des élèves de l'ENS Rennes, en termes de genre, d'origine sociale, d’un éventuel handicap, en tenant compte des contraintes liées au recrutement de fonctionnaires stagiaires ?</a:t>
            </a:r>
          </a:p>
          <a:p>
            <a:pPr lvl="1" algn="just">
              <a:buFont typeface="Arial" panose="020B0604020202020204" pitchFamily="34" charset="0"/>
              <a:buChar char="•"/>
            </a:pPr>
            <a:r>
              <a:rPr lang="fr-FR" dirty="0"/>
              <a:t>Doit-on modifier les concours d'accès, ou privilégier d'autres types d'actions ?</a:t>
            </a:r>
          </a:p>
          <a:p>
            <a:pPr lvl="1" algn="just">
              <a:buFont typeface="Arial" panose="020B0604020202020204" pitchFamily="34" charset="0"/>
              <a:buChar char="•"/>
            </a:pPr>
            <a:endParaRPr lang="fr-FR" dirty="0"/>
          </a:p>
        </p:txBody>
      </p:sp>
      <p:sp>
        <p:nvSpPr>
          <p:cNvPr id="9" name="Rectangle 1">
            <a:extLst>
              <a:ext uri="{FF2B5EF4-FFF2-40B4-BE49-F238E27FC236}">
                <a16:creationId xmlns:a16="http://schemas.microsoft.com/office/drawing/2014/main" id="{B793CFE1-F3B2-FE47-9EBF-0DBDA7DF154D}"/>
              </a:ext>
            </a:extLst>
          </p:cNvPr>
          <p:cNvSpPr>
            <a:spLocks noGrp="1" noChangeArrowheads="1"/>
          </p:cNvSpPr>
          <p:nvPr>
            <p:ph type="title"/>
          </p:nvPr>
        </p:nvSpPr>
        <p:spPr>
          <a:xfrm>
            <a:off x="457200" y="274638"/>
            <a:ext cx="8229600" cy="1143000"/>
          </a:xfrm>
          <a:solidFill>
            <a:srgbClr val="3D46A0"/>
          </a:solidFill>
        </p:spPr>
        <p:txBody>
          <a:bodyPr/>
          <a:lstStyle/>
          <a:p>
            <a:pPr algn="l"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400" b="0" dirty="0">
                <a:solidFill>
                  <a:schemeClr val="bg1"/>
                </a:solidFill>
                <a:latin typeface="Arial" charset="0"/>
                <a:ea typeface="Arial Unicode MS" charset="0"/>
                <a:cs typeface="Arial Unicode MS" charset="0"/>
              </a:rPr>
              <a:t>Thème 4 : Egalité des chances</a:t>
            </a:r>
          </a:p>
        </p:txBody>
      </p:sp>
      <p:sp>
        <p:nvSpPr>
          <p:cNvPr id="10" name="Espace réservé du numéro de diapositive 3">
            <a:extLst>
              <a:ext uri="{FF2B5EF4-FFF2-40B4-BE49-F238E27FC236}">
                <a16:creationId xmlns:a16="http://schemas.microsoft.com/office/drawing/2014/main" id="{ED67941D-75A0-024D-9B11-FA6435FBA315}"/>
              </a:ext>
            </a:extLst>
          </p:cNvPr>
          <p:cNvSpPr>
            <a:spLocks noGrp="1"/>
          </p:cNvSpPr>
          <p:nvPr>
            <p:ph type="sldNum" sz="quarter" idx="12"/>
          </p:nvPr>
        </p:nvSpPr>
        <p:spPr>
          <a:xfrm>
            <a:off x="6553200" y="6245225"/>
            <a:ext cx="2132013" cy="474663"/>
          </a:xfrm>
        </p:spPr>
        <p:txBody>
          <a:bodyPr/>
          <a:lstStyle/>
          <a:p>
            <a:fld id="{2487E07C-3EF4-874E-9E52-FD0FFA119177}" type="slidenum">
              <a:rPr lang="fr-FR" smtClean="0"/>
              <a:t>11</a:t>
            </a:fld>
            <a:endParaRPr lang="fr-FR" dirty="0"/>
          </a:p>
        </p:txBody>
      </p:sp>
      <p:pic>
        <p:nvPicPr>
          <p:cNvPr id="6" name="Picture 4">
            <a:extLst>
              <a:ext uri="{FF2B5EF4-FFF2-40B4-BE49-F238E27FC236}">
                <a16:creationId xmlns:a16="http://schemas.microsoft.com/office/drawing/2014/main" id="{918BEBB1-72E5-6D4D-986E-0920D0DFAB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737225"/>
            <a:ext cx="1081088" cy="89058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74868136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contenu 2"/>
          <p:cNvSpPr>
            <a:spLocks noGrp="1"/>
          </p:cNvSpPr>
          <p:nvPr>
            <p:ph idx="1"/>
          </p:nvPr>
        </p:nvSpPr>
        <p:spPr>
          <a:ln>
            <a:noFill/>
          </a:ln>
        </p:spPr>
        <p:txBody>
          <a:bodyPr/>
          <a:lstStyle/>
          <a:p>
            <a:pPr marL="0" indent="0" algn="just"/>
            <a:endParaRPr lang="fr-FR" dirty="0">
              <a:solidFill>
                <a:srgbClr val="3D46A0"/>
              </a:solidFill>
            </a:endParaRPr>
          </a:p>
          <a:p>
            <a:pPr algn="just">
              <a:buFont typeface="Arial" panose="020B0604020202020204" pitchFamily="34" charset="0"/>
              <a:buChar char="•"/>
            </a:pPr>
            <a:r>
              <a:rPr lang="fr-FR" dirty="0"/>
              <a:t>Comment assurer les besoins en eau de 10 milliards d’humain ?</a:t>
            </a:r>
          </a:p>
          <a:p>
            <a:pPr algn="just">
              <a:buFont typeface="Arial" panose="020B0604020202020204" pitchFamily="34" charset="0"/>
              <a:buChar char="•"/>
            </a:pPr>
            <a:r>
              <a:rPr lang="fr-FR" dirty="0"/>
              <a:t>Quels sont les besoins en eau ?</a:t>
            </a:r>
          </a:p>
          <a:p>
            <a:pPr algn="just">
              <a:buFont typeface="Arial" panose="020B0604020202020204" pitchFamily="34" charset="0"/>
              <a:buChar char="•"/>
            </a:pPr>
            <a:r>
              <a:rPr lang="fr-FR" dirty="0"/>
              <a:t>Quelles sont les ressources ? </a:t>
            </a:r>
          </a:p>
          <a:p>
            <a:pPr algn="just">
              <a:buFont typeface="Arial" panose="020B0604020202020204" pitchFamily="34" charset="0"/>
              <a:buChar char="•"/>
            </a:pPr>
            <a:r>
              <a:rPr lang="fr-FR" dirty="0"/>
              <a:t>Comment dépolluer les eaux ? Comment éviter de les polluer ?</a:t>
            </a:r>
          </a:p>
          <a:p>
            <a:pPr algn="just">
              <a:buFont typeface="Arial" panose="020B0604020202020204" pitchFamily="34" charset="0"/>
              <a:buChar char="•"/>
            </a:pPr>
            <a:endParaRPr lang="fr-FR" dirty="0"/>
          </a:p>
          <a:p>
            <a:pPr algn="just">
              <a:buFont typeface="Arial" panose="020B0604020202020204" pitchFamily="34" charset="0"/>
              <a:buChar char="•"/>
            </a:pPr>
            <a:r>
              <a:rPr lang="fr-FR" b="1" dirty="0">
                <a:solidFill>
                  <a:srgbClr val="00B0F0"/>
                </a:solidFill>
              </a:rPr>
              <a:t>Ça se passe chez nous : </a:t>
            </a:r>
            <a:r>
              <a:rPr lang="fr-FR" dirty="0">
                <a:solidFill>
                  <a:srgbClr val="3D46A0"/>
                </a:solidFill>
              </a:rPr>
              <a:t>Comment réduire la consommation d’eau à l’ENS ? Comment y recycler l’eau ?</a:t>
            </a:r>
          </a:p>
          <a:p>
            <a:pPr algn="just">
              <a:buFont typeface="Arial" panose="020B0604020202020204" pitchFamily="34" charset="0"/>
              <a:buChar char="•"/>
            </a:pPr>
            <a:endParaRPr lang="fr-FR" dirty="0"/>
          </a:p>
          <a:p>
            <a:pPr lvl="1" algn="just">
              <a:buFont typeface="Arial" panose="020B0604020202020204" pitchFamily="34" charset="0"/>
              <a:buChar char="•"/>
            </a:pPr>
            <a:endParaRPr lang="fr-FR" dirty="0"/>
          </a:p>
        </p:txBody>
      </p:sp>
      <p:sp>
        <p:nvSpPr>
          <p:cNvPr id="9" name="Rectangle 1">
            <a:extLst>
              <a:ext uri="{FF2B5EF4-FFF2-40B4-BE49-F238E27FC236}">
                <a16:creationId xmlns:a16="http://schemas.microsoft.com/office/drawing/2014/main" id="{B793CFE1-F3B2-FE47-9EBF-0DBDA7DF154D}"/>
              </a:ext>
            </a:extLst>
          </p:cNvPr>
          <p:cNvSpPr>
            <a:spLocks noGrp="1" noChangeArrowheads="1"/>
          </p:cNvSpPr>
          <p:nvPr>
            <p:ph type="title"/>
          </p:nvPr>
        </p:nvSpPr>
        <p:spPr>
          <a:xfrm>
            <a:off x="457200" y="274638"/>
            <a:ext cx="8229600" cy="1143000"/>
          </a:xfrm>
          <a:solidFill>
            <a:srgbClr val="3D46A0"/>
          </a:solidFill>
        </p:spPr>
        <p:txBody>
          <a:bodyPr/>
          <a:lstStyle/>
          <a:p>
            <a:pPr algn="l"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400" b="0" dirty="0">
                <a:solidFill>
                  <a:schemeClr val="bg1"/>
                </a:solidFill>
                <a:latin typeface="Arial" charset="0"/>
                <a:ea typeface="Arial Unicode MS" charset="0"/>
                <a:cs typeface="Arial Unicode MS" charset="0"/>
              </a:rPr>
              <a:t>Thème 5 : Accès à l’eau</a:t>
            </a:r>
          </a:p>
        </p:txBody>
      </p:sp>
      <p:sp>
        <p:nvSpPr>
          <p:cNvPr id="10" name="Espace réservé du numéro de diapositive 3">
            <a:extLst>
              <a:ext uri="{FF2B5EF4-FFF2-40B4-BE49-F238E27FC236}">
                <a16:creationId xmlns:a16="http://schemas.microsoft.com/office/drawing/2014/main" id="{ED67941D-75A0-024D-9B11-FA6435FBA315}"/>
              </a:ext>
            </a:extLst>
          </p:cNvPr>
          <p:cNvSpPr>
            <a:spLocks noGrp="1"/>
          </p:cNvSpPr>
          <p:nvPr>
            <p:ph type="sldNum" sz="quarter" idx="12"/>
          </p:nvPr>
        </p:nvSpPr>
        <p:spPr>
          <a:xfrm>
            <a:off x="6553200" y="6245225"/>
            <a:ext cx="2132013" cy="474663"/>
          </a:xfrm>
        </p:spPr>
        <p:txBody>
          <a:bodyPr/>
          <a:lstStyle/>
          <a:p>
            <a:fld id="{2487E07C-3EF4-874E-9E52-FD0FFA119177}" type="slidenum">
              <a:rPr lang="fr-FR" smtClean="0"/>
              <a:t>12</a:t>
            </a:fld>
            <a:endParaRPr lang="fr-FR" dirty="0"/>
          </a:p>
        </p:txBody>
      </p:sp>
      <p:pic>
        <p:nvPicPr>
          <p:cNvPr id="6" name="Picture 4">
            <a:extLst>
              <a:ext uri="{FF2B5EF4-FFF2-40B4-BE49-F238E27FC236}">
                <a16:creationId xmlns:a16="http://schemas.microsoft.com/office/drawing/2014/main" id="{918BEBB1-72E5-6D4D-986E-0920D0DFAB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737225"/>
            <a:ext cx="1081088" cy="89058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090649151"/>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contenu 2"/>
          <p:cNvSpPr>
            <a:spLocks noGrp="1"/>
          </p:cNvSpPr>
          <p:nvPr>
            <p:ph idx="1"/>
          </p:nvPr>
        </p:nvSpPr>
        <p:spPr>
          <a:ln>
            <a:noFill/>
          </a:ln>
        </p:spPr>
        <p:txBody>
          <a:bodyPr/>
          <a:lstStyle/>
          <a:p>
            <a:pPr marL="0" indent="0" algn="just"/>
            <a:endParaRPr lang="fr-FR" dirty="0">
              <a:solidFill>
                <a:srgbClr val="3D46A0"/>
              </a:solidFill>
            </a:endParaRPr>
          </a:p>
          <a:p>
            <a:pPr algn="just">
              <a:buFont typeface="Arial" panose="020B0604020202020204" pitchFamily="34" charset="0"/>
              <a:buChar char="•"/>
            </a:pPr>
            <a:r>
              <a:rPr lang="fr-FR" dirty="0"/>
              <a:t>Qu’est-ce qu’un bâtiment durable ?</a:t>
            </a:r>
          </a:p>
          <a:p>
            <a:pPr algn="just">
              <a:buFont typeface="Arial" panose="020B0604020202020204" pitchFamily="34" charset="0"/>
              <a:buChar char="•"/>
            </a:pPr>
            <a:r>
              <a:rPr lang="fr-FR" dirty="0"/>
              <a:t>Matériaux de construction, consommation énergétique, type d’énergies mobilisées ?</a:t>
            </a:r>
          </a:p>
          <a:p>
            <a:pPr algn="just">
              <a:buFont typeface="Arial" panose="020B0604020202020204" pitchFamily="34" charset="0"/>
              <a:buChar char="•"/>
            </a:pPr>
            <a:r>
              <a:rPr lang="fr-FR" dirty="0"/>
              <a:t>Bâtiment isolé ou bâtiment inséré dans la cité ?</a:t>
            </a:r>
          </a:p>
          <a:p>
            <a:pPr algn="just">
              <a:buFont typeface="Arial" panose="020B0604020202020204" pitchFamily="34" charset="0"/>
              <a:buChar char="•"/>
            </a:pPr>
            <a:endParaRPr lang="fr-FR" dirty="0"/>
          </a:p>
          <a:p>
            <a:pPr algn="just">
              <a:buFont typeface="Arial" panose="020B0604020202020204" pitchFamily="34" charset="0"/>
              <a:buChar char="•"/>
            </a:pPr>
            <a:r>
              <a:rPr lang="fr-FR" b="1" dirty="0">
                <a:solidFill>
                  <a:srgbClr val="00B0F0"/>
                </a:solidFill>
              </a:rPr>
              <a:t>Ça se passe chez nous : </a:t>
            </a:r>
            <a:r>
              <a:rPr lang="fr-FR" dirty="0">
                <a:solidFill>
                  <a:srgbClr val="3D46A0"/>
                </a:solidFill>
              </a:rPr>
              <a:t>Comment faire de la future résidence étudiante un bâtiment durable ?</a:t>
            </a:r>
          </a:p>
          <a:p>
            <a:pPr algn="just">
              <a:buFont typeface="Arial" panose="020B0604020202020204" pitchFamily="34" charset="0"/>
              <a:buChar char="•"/>
            </a:pPr>
            <a:endParaRPr lang="fr-FR" dirty="0"/>
          </a:p>
          <a:p>
            <a:pPr lvl="1" algn="just">
              <a:buFont typeface="Arial" panose="020B0604020202020204" pitchFamily="34" charset="0"/>
              <a:buChar char="•"/>
            </a:pPr>
            <a:endParaRPr lang="fr-FR" dirty="0"/>
          </a:p>
        </p:txBody>
      </p:sp>
      <p:sp>
        <p:nvSpPr>
          <p:cNvPr id="9" name="Rectangle 1">
            <a:extLst>
              <a:ext uri="{FF2B5EF4-FFF2-40B4-BE49-F238E27FC236}">
                <a16:creationId xmlns:a16="http://schemas.microsoft.com/office/drawing/2014/main" id="{B793CFE1-F3B2-FE47-9EBF-0DBDA7DF154D}"/>
              </a:ext>
            </a:extLst>
          </p:cNvPr>
          <p:cNvSpPr>
            <a:spLocks noGrp="1" noChangeArrowheads="1"/>
          </p:cNvSpPr>
          <p:nvPr>
            <p:ph type="title"/>
          </p:nvPr>
        </p:nvSpPr>
        <p:spPr>
          <a:xfrm>
            <a:off x="457200" y="274638"/>
            <a:ext cx="8229600" cy="1143000"/>
          </a:xfrm>
          <a:solidFill>
            <a:srgbClr val="3D46A0"/>
          </a:solidFill>
        </p:spPr>
        <p:txBody>
          <a:bodyPr/>
          <a:lstStyle/>
          <a:p>
            <a:pPr algn="l"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400" b="0" dirty="0">
                <a:solidFill>
                  <a:schemeClr val="bg1"/>
                </a:solidFill>
                <a:latin typeface="Arial" charset="0"/>
                <a:ea typeface="Arial Unicode MS" charset="0"/>
                <a:cs typeface="Arial Unicode MS" charset="0"/>
              </a:rPr>
              <a:t>Thème 6 : Bâtiment durable</a:t>
            </a:r>
          </a:p>
        </p:txBody>
      </p:sp>
      <p:sp>
        <p:nvSpPr>
          <p:cNvPr id="10" name="Espace réservé du numéro de diapositive 3">
            <a:extLst>
              <a:ext uri="{FF2B5EF4-FFF2-40B4-BE49-F238E27FC236}">
                <a16:creationId xmlns:a16="http://schemas.microsoft.com/office/drawing/2014/main" id="{ED67941D-75A0-024D-9B11-FA6435FBA315}"/>
              </a:ext>
            </a:extLst>
          </p:cNvPr>
          <p:cNvSpPr>
            <a:spLocks noGrp="1"/>
          </p:cNvSpPr>
          <p:nvPr>
            <p:ph type="sldNum" sz="quarter" idx="12"/>
          </p:nvPr>
        </p:nvSpPr>
        <p:spPr>
          <a:xfrm>
            <a:off x="6553200" y="6245225"/>
            <a:ext cx="2132013" cy="474663"/>
          </a:xfrm>
        </p:spPr>
        <p:txBody>
          <a:bodyPr/>
          <a:lstStyle/>
          <a:p>
            <a:fld id="{2487E07C-3EF4-874E-9E52-FD0FFA119177}" type="slidenum">
              <a:rPr lang="fr-FR" smtClean="0"/>
              <a:t>13</a:t>
            </a:fld>
            <a:endParaRPr lang="fr-FR" dirty="0"/>
          </a:p>
        </p:txBody>
      </p:sp>
      <p:pic>
        <p:nvPicPr>
          <p:cNvPr id="6" name="Picture 4">
            <a:extLst>
              <a:ext uri="{FF2B5EF4-FFF2-40B4-BE49-F238E27FC236}">
                <a16:creationId xmlns:a16="http://schemas.microsoft.com/office/drawing/2014/main" id="{918BEBB1-72E5-6D4D-986E-0920D0DFAB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737225"/>
            <a:ext cx="1081088" cy="89058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593740637"/>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contenu 2"/>
          <p:cNvSpPr>
            <a:spLocks noGrp="1"/>
          </p:cNvSpPr>
          <p:nvPr>
            <p:ph idx="1"/>
          </p:nvPr>
        </p:nvSpPr>
        <p:spPr>
          <a:ln>
            <a:noFill/>
          </a:ln>
        </p:spPr>
        <p:txBody>
          <a:bodyPr/>
          <a:lstStyle/>
          <a:p>
            <a:pPr marL="0" indent="0" algn="just"/>
            <a:endParaRPr lang="fr-FR" dirty="0">
              <a:solidFill>
                <a:srgbClr val="3D46A0"/>
              </a:solidFill>
            </a:endParaRPr>
          </a:p>
          <a:p>
            <a:pPr algn="just">
              <a:buFont typeface="Arial" panose="020B0604020202020204" pitchFamily="34" charset="0"/>
              <a:buChar char="•"/>
            </a:pPr>
            <a:r>
              <a:rPr lang="fr-FR" dirty="0"/>
              <a:t>Faut-il les protéger ? Quels services rendent-ils ?</a:t>
            </a:r>
          </a:p>
          <a:p>
            <a:pPr algn="just">
              <a:buFont typeface="Arial" panose="020B0604020202020204" pitchFamily="34" charset="0"/>
              <a:buChar char="•"/>
            </a:pPr>
            <a:r>
              <a:rPr lang="fr-FR" dirty="0"/>
              <a:t>Comment les protéger ? Qui doit les protéger ? A qui appartiennent-ils ?</a:t>
            </a:r>
          </a:p>
          <a:p>
            <a:pPr algn="just">
              <a:buFont typeface="Arial" panose="020B0604020202020204" pitchFamily="34" charset="0"/>
              <a:buChar char="•"/>
            </a:pPr>
            <a:r>
              <a:rPr lang="fr-FR" dirty="0"/>
              <a:t>La protection passe-t-elle par la suppression de l’Homme de ces milieux ?</a:t>
            </a:r>
          </a:p>
          <a:p>
            <a:pPr algn="just">
              <a:buFont typeface="Arial" panose="020B0604020202020204" pitchFamily="34" charset="0"/>
              <a:buChar char="•"/>
            </a:pPr>
            <a:endParaRPr lang="fr-FR" dirty="0"/>
          </a:p>
          <a:p>
            <a:pPr algn="just">
              <a:buFont typeface="Arial" panose="020B0604020202020204" pitchFamily="34" charset="0"/>
              <a:buChar char="•"/>
            </a:pPr>
            <a:endParaRPr lang="fr-FR" dirty="0"/>
          </a:p>
          <a:p>
            <a:pPr marL="0" indent="0" algn="just"/>
            <a:endParaRPr lang="fr-FR" dirty="0"/>
          </a:p>
          <a:p>
            <a:pPr lvl="1" algn="just">
              <a:buFont typeface="Arial" panose="020B0604020202020204" pitchFamily="34" charset="0"/>
              <a:buChar char="•"/>
            </a:pPr>
            <a:endParaRPr lang="fr-FR" dirty="0"/>
          </a:p>
        </p:txBody>
      </p:sp>
      <p:sp>
        <p:nvSpPr>
          <p:cNvPr id="9" name="Rectangle 1">
            <a:extLst>
              <a:ext uri="{FF2B5EF4-FFF2-40B4-BE49-F238E27FC236}">
                <a16:creationId xmlns:a16="http://schemas.microsoft.com/office/drawing/2014/main" id="{B793CFE1-F3B2-FE47-9EBF-0DBDA7DF154D}"/>
              </a:ext>
            </a:extLst>
          </p:cNvPr>
          <p:cNvSpPr>
            <a:spLocks noGrp="1" noChangeArrowheads="1"/>
          </p:cNvSpPr>
          <p:nvPr>
            <p:ph type="title"/>
          </p:nvPr>
        </p:nvSpPr>
        <p:spPr>
          <a:xfrm>
            <a:off x="457200" y="274638"/>
            <a:ext cx="8229600" cy="1143000"/>
          </a:xfrm>
          <a:solidFill>
            <a:srgbClr val="3D46A0"/>
          </a:solidFill>
        </p:spPr>
        <p:txBody>
          <a:bodyPr/>
          <a:lstStyle/>
          <a:p>
            <a:pPr algn="l"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400" b="0" dirty="0">
                <a:solidFill>
                  <a:schemeClr val="bg1"/>
                </a:solidFill>
                <a:latin typeface="Arial" charset="0"/>
                <a:ea typeface="Arial Unicode MS" charset="0"/>
                <a:cs typeface="Arial Unicode MS" charset="0"/>
              </a:rPr>
              <a:t>Thème 7 : Protection des milieux naturels</a:t>
            </a:r>
          </a:p>
        </p:txBody>
      </p:sp>
      <p:sp>
        <p:nvSpPr>
          <p:cNvPr id="10" name="Espace réservé du numéro de diapositive 3">
            <a:extLst>
              <a:ext uri="{FF2B5EF4-FFF2-40B4-BE49-F238E27FC236}">
                <a16:creationId xmlns:a16="http://schemas.microsoft.com/office/drawing/2014/main" id="{ED67941D-75A0-024D-9B11-FA6435FBA315}"/>
              </a:ext>
            </a:extLst>
          </p:cNvPr>
          <p:cNvSpPr>
            <a:spLocks noGrp="1"/>
          </p:cNvSpPr>
          <p:nvPr>
            <p:ph type="sldNum" sz="quarter" idx="12"/>
          </p:nvPr>
        </p:nvSpPr>
        <p:spPr>
          <a:xfrm>
            <a:off x="6553200" y="6245225"/>
            <a:ext cx="2132013" cy="474663"/>
          </a:xfrm>
        </p:spPr>
        <p:txBody>
          <a:bodyPr/>
          <a:lstStyle/>
          <a:p>
            <a:fld id="{2487E07C-3EF4-874E-9E52-FD0FFA119177}" type="slidenum">
              <a:rPr lang="fr-FR" smtClean="0"/>
              <a:t>14</a:t>
            </a:fld>
            <a:endParaRPr lang="fr-FR" dirty="0"/>
          </a:p>
        </p:txBody>
      </p:sp>
      <p:pic>
        <p:nvPicPr>
          <p:cNvPr id="6" name="Picture 4">
            <a:extLst>
              <a:ext uri="{FF2B5EF4-FFF2-40B4-BE49-F238E27FC236}">
                <a16:creationId xmlns:a16="http://schemas.microsoft.com/office/drawing/2014/main" id="{918BEBB1-72E5-6D4D-986E-0920D0DFAB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737225"/>
            <a:ext cx="1081088" cy="89058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040874393"/>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contenu 2"/>
          <p:cNvSpPr>
            <a:spLocks noGrp="1"/>
          </p:cNvSpPr>
          <p:nvPr>
            <p:ph idx="1"/>
          </p:nvPr>
        </p:nvSpPr>
        <p:spPr>
          <a:ln>
            <a:noFill/>
          </a:ln>
        </p:spPr>
        <p:txBody>
          <a:bodyPr/>
          <a:lstStyle/>
          <a:p>
            <a:pPr marL="0" indent="0" algn="just"/>
            <a:endParaRPr lang="fr-FR" dirty="0">
              <a:solidFill>
                <a:srgbClr val="3D46A0"/>
              </a:solidFill>
            </a:endParaRPr>
          </a:p>
          <a:p>
            <a:pPr algn="just">
              <a:buFont typeface="Arial" panose="020B0604020202020204" pitchFamily="34" charset="0"/>
              <a:buChar char="•"/>
            </a:pPr>
            <a:r>
              <a:rPr lang="fr-FR" dirty="0"/>
              <a:t>Quels impacts sur les milieux des activités humaines / de certaines substances synthétisées par l’Homme ? Quels impacts sur la santé humaine ?</a:t>
            </a:r>
          </a:p>
          <a:p>
            <a:pPr algn="just">
              <a:buFont typeface="Arial" panose="020B0604020202020204" pitchFamily="34" charset="0"/>
              <a:buChar char="•"/>
            </a:pPr>
            <a:r>
              <a:rPr lang="fr-FR" dirty="0"/>
              <a:t>Comment évaluer les impacts ? Comment les minimiser ?</a:t>
            </a:r>
          </a:p>
          <a:p>
            <a:pPr algn="just">
              <a:buFont typeface="Arial" panose="020B0604020202020204" pitchFamily="34" charset="0"/>
              <a:buChar char="•"/>
            </a:pPr>
            <a:r>
              <a:rPr lang="fr-FR" dirty="0"/>
              <a:t>Existe-t-il des alternatives ?</a:t>
            </a:r>
          </a:p>
          <a:p>
            <a:pPr algn="just">
              <a:buFont typeface="Arial" panose="020B0604020202020204" pitchFamily="34" charset="0"/>
              <a:buChar char="•"/>
            </a:pPr>
            <a:endParaRPr lang="fr-FR" dirty="0"/>
          </a:p>
          <a:p>
            <a:pPr marL="0" indent="0" algn="just"/>
            <a:endParaRPr lang="fr-FR" dirty="0"/>
          </a:p>
          <a:p>
            <a:pPr lvl="1" algn="just">
              <a:buFont typeface="Arial" panose="020B0604020202020204" pitchFamily="34" charset="0"/>
              <a:buChar char="•"/>
            </a:pPr>
            <a:endParaRPr lang="fr-FR" dirty="0"/>
          </a:p>
        </p:txBody>
      </p:sp>
      <p:sp>
        <p:nvSpPr>
          <p:cNvPr id="9" name="Rectangle 1">
            <a:extLst>
              <a:ext uri="{FF2B5EF4-FFF2-40B4-BE49-F238E27FC236}">
                <a16:creationId xmlns:a16="http://schemas.microsoft.com/office/drawing/2014/main" id="{B793CFE1-F3B2-FE47-9EBF-0DBDA7DF154D}"/>
              </a:ext>
            </a:extLst>
          </p:cNvPr>
          <p:cNvSpPr>
            <a:spLocks noGrp="1" noChangeArrowheads="1"/>
          </p:cNvSpPr>
          <p:nvPr>
            <p:ph type="title"/>
          </p:nvPr>
        </p:nvSpPr>
        <p:spPr>
          <a:xfrm>
            <a:off x="457200" y="274638"/>
            <a:ext cx="8229600" cy="1143000"/>
          </a:xfrm>
          <a:solidFill>
            <a:srgbClr val="3D46A0"/>
          </a:solidFill>
        </p:spPr>
        <p:txBody>
          <a:bodyPr/>
          <a:lstStyle/>
          <a:p>
            <a:pPr algn="l"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400" b="0" dirty="0">
                <a:solidFill>
                  <a:schemeClr val="bg1"/>
                </a:solidFill>
                <a:latin typeface="Arial" charset="0"/>
                <a:ea typeface="Arial Unicode MS" charset="0"/>
                <a:cs typeface="Arial Unicode MS" charset="0"/>
              </a:rPr>
              <a:t>Thème 8 : Environnement et santé</a:t>
            </a:r>
          </a:p>
        </p:txBody>
      </p:sp>
      <p:sp>
        <p:nvSpPr>
          <p:cNvPr id="10" name="Espace réservé du numéro de diapositive 3">
            <a:extLst>
              <a:ext uri="{FF2B5EF4-FFF2-40B4-BE49-F238E27FC236}">
                <a16:creationId xmlns:a16="http://schemas.microsoft.com/office/drawing/2014/main" id="{ED67941D-75A0-024D-9B11-FA6435FBA315}"/>
              </a:ext>
            </a:extLst>
          </p:cNvPr>
          <p:cNvSpPr>
            <a:spLocks noGrp="1"/>
          </p:cNvSpPr>
          <p:nvPr>
            <p:ph type="sldNum" sz="quarter" idx="12"/>
          </p:nvPr>
        </p:nvSpPr>
        <p:spPr>
          <a:xfrm>
            <a:off x="6553200" y="6245225"/>
            <a:ext cx="2132013" cy="474663"/>
          </a:xfrm>
        </p:spPr>
        <p:txBody>
          <a:bodyPr/>
          <a:lstStyle/>
          <a:p>
            <a:fld id="{2487E07C-3EF4-874E-9E52-FD0FFA119177}" type="slidenum">
              <a:rPr lang="fr-FR" smtClean="0"/>
              <a:t>15</a:t>
            </a:fld>
            <a:endParaRPr lang="fr-FR" dirty="0"/>
          </a:p>
        </p:txBody>
      </p:sp>
      <p:pic>
        <p:nvPicPr>
          <p:cNvPr id="6" name="Picture 4">
            <a:extLst>
              <a:ext uri="{FF2B5EF4-FFF2-40B4-BE49-F238E27FC236}">
                <a16:creationId xmlns:a16="http://schemas.microsoft.com/office/drawing/2014/main" id="{918BEBB1-72E5-6D4D-986E-0920D0DFAB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737225"/>
            <a:ext cx="1081088" cy="89058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16953968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contenu 2"/>
          <p:cNvSpPr>
            <a:spLocks noGrp="1"/>
          </p:cNvSpPr>
          <p:nvPr>
            <p:ph idx="1"/>
          </p:nvPr>
        </p:nvSpPr>
        <p:spPr>
          <a:ln>
            <a:noFill/>
          </a:ln>
        </p:spPr>
        <p:txBody>
          <a:bodyPr/>
          <a:lstStyle/>
          <a:p>
            <a:pPr marL="0" indent="0" algn="just"/>
            <a:endParaRPr lang="fr-FR" dirty="0">
              <a:solidFill>
                <a:srgbClr val="3D46A0"/>
              </a:solidFill>
            </a:endParaRPr>
          </a:p>
          <a:p>
            <a:pPr marL="457200" indent="-457200" algn="just">
              <a:buFont typeface="+mj-lt"/>
              <a:buAutoNum type="arabicPeriod"/>
            </a:pPr>
            <a:r>
              <a:rPr lang="fr-FR" b="1" dirty="0">
                <a:solidFill>
                  <a:srgbClr val="00B0F0"/>
                </a:solidFill>
              </a:rPr>
              <a:t>Choisir un thème : </a:t>
            </a:r>
            <a:r>
              <a:rPr lang="fr-FR" dirty="0"/>
              <a:t>10 groupes, 8 thèmes</a:t>
            </a:r>
          </a:p>
          <a:p>
            <a:pPr marL="457200" indent="-457200" algn="just">
              <a:buFont typeface="+mj-lt"/>
              <a:buAutoNum type="arabicPeriod"/>
            </a:pPr>
            <a:r>
              <a:rPr lang="fr-FR" dirty="0"/>
              <a:t>Préciser un sujet au sein de ce thème</a:t>
            </a:r>
          </a:p>
          <a:p>
            <a:pPr marL="457200" indent="-457200" algn="just">
              <a:buFont typeface="+mj-lt"/>
              <a:buAutoNum type="arabicPeriod"/>
            </a:pPr>
            <a:r>
              <a:rPr lang="fr-FR" dirty="0"/>
              <a:t>Objectif d’aujourd’hui : définir un plan de travail d’ici le 14 janvier…</a:t>
            </a:r>
          </a:p>
          <a:p>
            <a:pPr marL="457200" indent="-457200" algn="just">
              <a:buFont typeface="+mj-lt"/>
              <a:buAutoNum type="arabicPeriod"/>
            </a:pPr>
            <a:r>
              <a:rPr lang="fr-FR" dirty="0"/>
              <a:t>… et nous le remettre ce soir !</a:t>
            </a:r>
          </a:p>
          <a:p>
            <a:pPr marL="457200" indent="-457200" algn="just">
              <a:buFont typeface="+mj-lt"/>
              <a:buAutoNum type="arabicPeriod"/>
            </a:pPr>
            <a:endParaRPr lang="fr-FR" dirty="0"/>
          </a:p>
          <a:p>
            <a:pPr marL="457200" indent="-457200" algn="just">
              <a:buFont typeface="+mj-lt"/>
              <a:buAutoNum type="arabicPeriod"/>
            </a:pPr>
            <a:r>
              <a:rPr lang="fr-FR" dirty="0"/>
              <a:t>Le 14 janvier : mise en commun et finalisation d’une synthèse présentée en 5 min.</a:t>
            </a:r>
          </a:p>
          <a:p>
            <a:pPr marL="457200" indent="-457200" algn="just">
              <a:buFont typeface="+mj-lt"/>
              <a:buAutoNum type="arabicPeriod"/>
            </a:pPr>
            <a:r>
              <a:rPr lang="fr-FR" dirty="0"/>
              <a:t>Objectif : aboutir à un projet concret et réalisable.</a:t>
            </a:r>
          </a:p>
          <a:p>
            <a:pPr marL="457200" indent="-457200" algn="just">
              <a:buFont typeface="+mj-lt"/>
              <a:buAutoNum type="arabicPeriod"/>
            </a:pPr>
            <a:endParaRPr lang="fr-FR" dirty="0"/>
          </a:p>
          <a:p>
            <a:pPr marL="0" indent="0" algn="just"/>
            <a:endParaRPr lang="fr-FR" dirty="0"/>
          </a:p>
          <a:p>
            <a:pPr lvl="1" algn="just">
              <a:buFont typeface="Arial" panose="020B0604020202020204" pitchFamily="34" charset="0"/>
              <a:buChar char="•"/>
            </a:pPr>
            <a:endParaRPr lang="fr-FR" dirty="0"/>
          </a:p>
        </p:txBody>
      </p:sp>
      <p:sp>
        <p:nvSpPr>
          <p:cNvPr id="9" name="Rectangle 1">
            <a:extLst>
              <a:ext uri="{FF2B5EF4-FFF2-40B4-BE49-F238E27FC236}">
                <a16:creationId xmlns:a16="http://schemas.microsoft.com/office/drawing/2014/main" id="{B793CFE1-F3B2-FE47-9EBF-0DBDA7DF154D}"/>
              </a:ext>
            </a:extLst>
          </p:cNvPr>
          <p:cNvSpPr>
            <a:spLocks noGrp="1" noChangeArrowheads="1"/>
          </p:cNvSpPr>
          <p:nvPr>
            <p:ph type="title"/>
          </p:nvPr>
        </p:nvSpPr>
        <p:spPr>
          <a:xfrm>
            <a:off x="457200" y="274638"/>
            <a:ext cx="8229600" cy="1143000"/>
          </a:xfrm>
          <a:solidFill>
            <a:srgbClr val="3D46A0"/>
          </a:solidFill>
        </p:spPr>
        <p:txBody>
          <a:bodyPr/>
          <a:lstStyle/>
          <a:p>
            <a:pPr algn="l"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400" b="0" dirty="0">
                <a:solidFill>
                  <a:schemeClr val="bg1"/>
                </a:solidFill>
                <a:latin typeface="Arial" charset="0"/>
                <a:ea typeface="Arial Unicode MS" charset="0"/>
                <a:cs typeface="Arial Unicode MS" charset="0"/>
              </a:rPr>
              <a:t>Organisation</a:t>
            </a:r>
          </a:p>
        </p:txBody>
      </p:sp>
      <p:sp>
        <p:nvSpPr>
          <p:cNvPr id="10" name="Espace réservé du numéro de diapositive 3">
            <a:extLst>
              <a:ext uri="{FF2B5EF4-FFF2-40B4-BE49-F238E27FC236}">
                <a16:creationId xmlns:a16="http://schemas.microsoft.com/office/drawing/2014/main" id="{ED67941D-75A0-024D-9B11-FA6435FBA315}"/>
              </a:ext>
            </a:extLst>
          </p:cNvPr>
          <p:cNvSpPr>
            <a:spLocks noGrp="1"/>
          </p:cNvSpPr>
          <p:nvPr>
            <p:ph type="sldNum" sz="quarter" idx="12"/>
          </p:nvPr>
        </p:nvSpPr>
        <p:spPr>
          <a:xfrm>
            <a:off x="6553200" y="6245225"/>
            <a:ext cx="2132013" cy="474663"/>
          </a:xfrm>
        </p:spPr>
        <p:txBody>
          <a:bodyPr/>
          <a:lstStyle/>
          <a:p>
            <a:fld id="{2487E07C-3EF4-874E-9E52-FD0FFA119177}" type="slidenum">
              <a:rPr lang="fr-FR" smtClean="0"/>
              <a:t>16</a:t>
            </a:fld>
            <a:endParaRPr lang="fr-FR" dirty="0"/>
          </a:p>
        </p:txBody>
      </p:sp>
      <p:pic>
        <p:nvPicPr>
          <p:cNvPr id="5" name="Picture 4">
            <a:extLst>
              <a:ext uri="{FF2B5EF4-FFF2-40B4-BE49-F238E27FC236}">
                <a16:creationId xmlns:a16="http://schemas.microsoft.com/office/drawing/2014/main" id="{D1FC7917-57A2-BC4C-8A4A-64E9DDF341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737225"/>
            <a:ext cx="1081088" cy="89058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72889101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contenu 2"/>
          <p:cNvSpPr>
            <a:spLocks noGrp="1"/>
          </p:cNvSpPr>
          <p:nvPr>
            <p:ph idx="1"/>
          </p:nvPr>
        </p:nvSpPr>
        <p:spPr>
          <a:ln>
            <a:noFill/>
          </a:ln>
        </p:spPr>
        <p:txBody>
          <a:bodyPr/>
          <a:lstStyle/>
          <a:p>
            <a:pPr marL="0" indent="0" algn="just"/>
            <a:endParaRPr lang="fr-FR" dirty="0">
              <a:solidFill>
                <a:srgbClr val="3D46A0"/>
              </a:solidFill>
            </a:endParaRPr>
          </a:p>
          <a:p>
            <a:pPr marL="0" indent="0" algn="just"/>
            <a:r>
              <a:rPr lang="fr-FR" dirty="0"/>
              <a:t>Deux prix seront attribués aux « meilleurs » projets</a:t>
            </a:r>
          </a:p>
          <a:p>
            <a:pPr marL="0" indent="0" algn="just"/>
            <a:endParaRPr lang="fr-FR" dirty="0"/>
          </a:p>
          <a:p>
            <a:pPr algn="just">
              <a:buFont typeface="Arial" panose="020B0604020202020204" pitchFamily="34" charset="0"/>
              <a:buChar char="•"/>
            </a:pPr>
            <a:r>
              <a:rPr lang="fr-FR" dirty="0"/>
              <a:t>Prix de la MGEN pour le « meilleur » projet ayant un impact </a:t>
            </a:r>
            <a:r>
              <a:rPr lang="fr-FR"/>
              <a:t>sur la </a:t>
            </a:r>
            <a:r>
              <a:rPr lang="fr-FR" dirty="0"/>
              <a:t>santé</a:t>
            </a:r>
          </a:p>
          <a:p>
            <a:pPr algn="just">
              <a:buFont typeface="Arial" panose="020B0604020202020204" pitchFamily="34" charset="0"/>
              <a:buChar char="•"/>
            </a:pPr>
            <a:r>
              <a:rPr lang="fr-FR" dirty="0"/>
              <a:t>Pris de l’ENS pour le « meilleur » projet susceptible d’être mis en place « chez nous ».</a:t>
            </a:r>
          </a:p>
          <a:p>
            <a:pPr marL="0" indent="0" algn="just"/>
            <a:endParaRPr lang="fr-FR" dirty="0"/>
          </a:p>
          <a:p>
            <a:pPr lvl="1" algn="just">
              <a:buFont typeface="Arial" panose="020B0604020202020204" pitchFamily="34" charset="0"/>
              <a:buChar char="•"/>
            </a:pPr>
            <a:endParaRPr lang="fr-FR" dirty="0"/>
          </a:p>
        </p:txBody>
      </p:sp>
      <p:sp>
        <p:nvSpPr>
          <p:cNvPr id="9" name="Rectangle 1">
            <a:extLst>
              <a:ext uri="{FF2B5EF4-FFF2-40B4-BE49-F238E27FC236}">
                <a16:creationId xmlns:a16="http://schemas.microsoft.com/office/drawing/2014/main" id="{B793CFE1-F3B2-FE47-9EBF-0DBDA7DF154D}"/>
              </a:ext>
            </a:extLst>
          </p:cNvPr>
          <p:cNvSpPr>
            <a:spLocks noGrp="1" noChangeArrowheads="1"/>
          </p:cNvSpPr>
          <p:nvPr>
            <p:ph type="title"/>
          </p:nvPr>
        </p:nvSpPr>
        <p:spPr>
          <a:xfrm>
            <a:off x="457200" y="274638"/>
            <a:ext cx="8229600" cy="1143000"/>
          </a:xfrm>
          <a:solidFill>
            <a:srgbClr val="3D46A0"/>
          </a:solidFill>
        </p:spPr>
        <p:txBody>
          <a:bodyPr/>
          <a:lstStyle/>
          <a:p>
            <a:pPr algn="l"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400" b="0" dirty="0">
                <a:solidFill>
                  <a:schemeClr val="bg1"/>
                </a:solidFill>
                <a:latin typeface="Arial" charset="0"/>
                <a:ea typeface="Arial Unicode MS" charset="0"/>
                <a:cs typeface="Arial Unicode MS" charset="0"/>
              </a:rPr>
              <a:t>Remise des prix</a:t>
            </a:r>
          </a:p>
        </p:txBody>
      </p:sp>
      <p:sp>
        <p:nvSpPr>
          <p:cNvPr id="10" name="Espace réservé du numéro de diapositive 3">
            <a:extLst>
              <a:ext uri="{FF2B5EF4-FFF2-40B4-BE49-F238E27FC236}">
                <a16:creationId xmlns:a16="http://schemas.microsoft.com/office/drawing/2014/main" id="{ED67941D-75A0-024D-9B11-FA6435FBA315}"/>
              </a:ext>
            </a:extLst>
          </p:cNvPr>
          <p:cNvSpPr>
            <a:spLocks noGrp="1"/>
          </p:cNvSpPr>
          <p:nvPr>
            <p:ph type="sldNum" sz="quarter" idx="12"/>
          </p:nvPr>
        </p:nvSpPr>
        <p:spPr>
          <a:xfrm>
            <a:off x="6553200" y="6245225"/>
            <a:ext cx="2132013" cy="474663"/>
          </a:xfrm>
        </p:spPr>
        <p:txBody>
          <a:bodyPr/>
          <a:lstStyle/>
          <a:p>
            <a:fld id="{2487E07C-3EF4-874E-9E52-FD0FFA119177}" type="slidenum">
              <a:rPr lang="fr-FR" smtClean="0"/>
              <a:t>17</a:t>
            </a:fld>
            <a:endParaRPr lang="fr-FR" dirty="0"/>
          </a:p>
        </p:txBody>
      </p:sp>
      <p:pic>
        <p:nvPicPr>
          <p:cNvPr id="5" name="Picture 4">
            <a:extLst>
              <a:ext uri="{FF2B5EF4-FFF2-40B4-BE49-F238E27FC236}">
                <a16:creationId xmlns:a16="http://schemas.microsoft.com/office/drawing/2014/main" id="{D1FC7917-57A2-BC4C-8A4A-64E9DDF341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737225"/>
            <a:ext cx="1081088" cy="89058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35223216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contenu 2"/>
          <p:cNvSpPr>
            <a:spLocks noGrp="1"/>
          </p:cNvSpPr>
          <p:nvPr>
            <p:ph idx="1"/>
          </p:nvPr>
        </p:nvSpPr>
        <p:spPr>
          <a:ln>
            <a:noFill/>
          </a:ln>
        </p:spPr>
        <p:txBody>
          <a:bodyPr/>
          <a:lstStyle/>
          <a:p>
            <a:pPr algn="just">
              <a:buFont typeface="Arial" panose="020B0604020202020204" pitchFamily="34" charset="0"/>
              <a:buChar char="•"/>
            </a:pPr>
            <a:endParaRPr lang="fr-FR" dirty="0">
              <a:solidFill>
                <a:schemeClr val="tx2"/>
              </a:solidFill>
            </a:endParaRPr>
          </a:p>
          <a:p>
            <a:pPr algn="just">
              <a:buFont typeface="Arial" panose="020B0604020202020204" pitchFamily="34" charset="0"/>
              <a:buChar char="•"/>
            </a:pPr>
            <a:r>
              <a:rPr lang="fr-FR" dirty="0">
                <a:solidFill>
                  <a:srgbClr val="3D46A0"/>
                </a:solidFill>
              </a:rPr>
              <a:t>Les Journées Normaliennes du Développement Durable (JNDD) se dérouleront en 2 temps</a:t>
            </a:r>
          </a:p>
          <a:p>
            <a:pPr lvl="1" algn="just">
              <a:buFont typeface="Arial" panose="020B0604020202020204" pitchFamily="34" charset="0"/>
              <a:buChar char="•"/>
            </a:pPr>
            <a:r>
              <a:rPr lang="fr-FR" dirty="0">
                <a:solidFill>
                  <a:srgbClr val="3D46A0"/>
                </a:solidFill>
              </a:rPr>
              <a:t>Le 19 novembre (aujourd’hui)</a:t>
            </a:r>
          </a:p>
          <a:p>
            <a:pPr lvl="1" algn="just">
              <a:buFont typeface="Arial" panose="020B0604020202020204" pitchFamily="34" charset="0"/>
              <a:buChar char="•"/>
            </a:pPr>
            <a:r>
              <a:rPr lang="fr-FR" dirty="0">
                <a:solidFill>
                  <a:srgbClr val="3D46A0"/>
                </a:solidFill>
              </a:rPr>
              <a:t>Le 14 janvier 2020</a:t>
            </a:r>
          </a:p>
          <a:p>
            <a:pPr algn="just">
              <a:buFont typeface="Arial" panose="020B0604020202020204" pitchFamily="34" charset="0"/>
              <a:buChar char="•"/>
            </a:pPr>
            <a:endParaRPr lang="fr-FR" dirty="0">
              <a:solidFill>
                <a:srgbClr val="3D46A0"/>
              </a:solidFill>
            </a:endParaRPr>
          </a:p>
          <a:p>
            <a:pPr algn="just">
              <a:buFont typeface="Arial" panose="020B0604020202020204" pitchFamily="34" charset="0"/>
              <a:buChar char="•"/>
            </a:pPr>
            <a:r>
              <a:rPr lang="fr-FR" dirty="0">
                <a:solidFill>
                  <a:srgbClr val="3D46A0"/>
                </a:solidFill>
              </a:rPr>
              <a:t>Ateliers R&amp;DD : « recherche et développement durable »</a:t>
            </a:r>
          </a:p>
          <a:p>
            <a:pPr lvl="1" algn="just">
              <a:buFont typeface="Arial" panose="020B0604020202020204" pitchFamily="34" charset="0"/>
              <a:buChar char="•"/>
            </a:pPr>
            <a:r>
              <a:rPr lang="fr-FR" dirty="0">
                <a:solidFill>
                  <a:srgbClr val="3D46A0"/>
                </a:solidFill>
              </a:rPr>
              <a:t>Choix d’un thème et de l’action (ce matin de 10h30 à 12h00)</a:t>
            </a:r>
          </a:p>
          <a:p>
            <a:pPr lvl="1" algn="just">
              <a:buFont typeface="Arial" panose="020B0604020202020204" pitchFamily="34" charset="0"/>
              <a:buChar char="•"/>
            </a:pPr>
            <a:r>
              <a:rPr lang="fr-FR" dirty="0">
                <a:solidFill>
                  <a:srgbClr val="3D46A0"/>
                </a:solidFill>
              </a:rPr>
              <a:t>Définition d’un plan de travail (cet après midi)</a:t>
            </a:r>
          </a:p>
          <a:p>
            <a:pPr lvl="1" algn="just">
              <a:buFont typeface="Arial" panose="020B0604020202020204" pitchFamily="34" charset="0"/>
              <a:buChar char="•"/>
            </a:pPr>
            <a:r>
              <a:rPr lang="fr-FR" dirty="0">
                <a:solidFill>
                  <a:srgbClr val="3D46A0"/>
                </a:solidFill>
              </a:rPr>
              <a:t>Travail individuel ou en sous-groupes</a:t>
            </a:r>
          </a:p>
          <a:p>
            <a:pPr lvl="1" algn="just">
              <a:buFont typeface="Arial" panose="020B0604020202020204" pitchFamily="34" charset="0"/>
              <a:buChar char="•"/>
            </a:pPr>
            <a:r>
              <a:rPr lang="fr-FR" dirty="0">
                <a:solidFill>
                  <a:srgbClr val="3D46A0"/>
                </a:solidFill>
              </a:rPr>
              <a:t>Mise en commun et préparation de la restitution (le 14 janvier après-midi)</a:t>
            </a:r>
          </a:p>
        </p:txBody>
      </p:sp>
      <p:sp>
        <p:nvSpPr>
          <p:cNvPr id="9" name="Rectangle 1">
            <a:extLst>
              <a:ext uri="{FF2B5EF4-FFF2-40B4-BE49-F238E27FC236}">
                <a16:creationId xmlns:a16="http://schemas.microsoft.com/office/drawing/2014/main" id="{B793CFE1-F3B2-FE47-9EBF-0DBDA7DF154D}"/>
              </a:ext>
            </a:extLst>
          </p:cNvPr>
          <p:cNvSpPr>
            <a:spLocks noGrp="1" noChangeArrowheads="1"/>
          </p:cNvSpPr>
          <p:nvPr>
            <p:ph type="title"/>
          </p:nvPr>
        </p:nvSpPr>
        <p:spPr>
          <a:xfrm>
            <a:off x="457200" y="274638"/>
            <a:ext cx="8229600" cy="1143000"/>
          </a:xfrm>
          <a:solidFill>
            <a:srgbClr val="3D46A0"/>
          </a:solidFill>
        </p:spPr>
        <p:txBody>
          <a:bodyPr/>
          <a:lstStyle/>
          <a:p>
            <a:pPr algn="l"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400" b="0" dirty="0">
                <a:solidFill>
                  <a:schemeClr val="bg1"/>
                </a:solidFill>
                <a:latin typeface="Arial" charset="0"/>
                <a:ea typeface="Arial Unicode MS" charset="0"/>
                <a:cs typeface="Arial Unicode MS" charset="0"/>
              </a:rPr>
              <a:t>Les journées JNDD</a:t>
            </a:r>
          </a:p>
        </p:txBody>
      </p:sp>
      <p:sp>
        <p:nvSpPr>
          <p:cNvPr id="10" name="Espace réservé du numéro de diapositive 3">
            <a:extLst>
              <a:ext uri="{FF2B5EF4-FFF2-40B4-BE49-F238E27FC236}">
                <a16:creationId xmlns:a16="http://schemas.microsoft.com/office/drawing/2014/main" id="{ED67941D-75A0-024D-9B11-FA6435FBA315}"/>
              </a:ext>
            </a:extLst>
          </p:cNvPr>
          <p:cNvSpPr>
            <a:spLocks noGrp="1"/>
          </p:cNvSpPr>
          <p:nvPr>
            <p:ph type="sldNum" sz="quarter" idx="12"/>
          </p:nvPr>
        </p:nvSpPr>
        <p:spPr>
          <a:xfrm>
            <a:off x="6553200" y="6245225"/>
            <a:ext cx="2132013" cy="474663"/>
          </a:xfrm>
        </p:spPr>
        <p:txBody>
          <a:bodyPr/>
          <a:lstStyle/>
          <a:p>
            <a:fld id="{2487E07C-3EF4-874E-9E52-FD0FFA119177}" type="slidenum">
              <a:rPr lang="fr-FR" smtClean="0"/>
              <a:t>2</a:t>
            </a:fld>
            <a:endParaRPr lang="fr-FR" dirty="0"/>
          </a:p>
        </p:txBody>
      </p:sp>
      <p:pic>
        <p:nvPicPr>
          <p:cNvPr id="5" name="Picture 4">
            <a:extLst>
              <a:ext uri="{FF2B5EF4-FFF2-40B4-BE49-F238E27FC236}">
                <a16:creationId xmlns:a16="http://schemas.microsoft.com/office/drawing/2014/main" id="{CD8D3B5B-2BA2-0F41-A35F-E11D3D9227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737225"/>
            <a:ext cx="1081088" cy="89058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37202187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contenu 2"/>
          <p:cNvSpPr>
            <a:spLocks noGrp="1"/>
          </p:cNvSpPr>
          <p:nvPr>
            <p:ph idx="1"/>
          </p:nvPr>
        </p:nvSpPr>
        <p:spPr>
          <a:ln>
            <a:noFill/>
          </a:ln>
        </p:spPr>
        <p:txBody>
          <a:bodyPr/>
          <a:lstStyle/>
          <a:p>
            <a:pPr>
              <a:buFont typeface="Arial" panose="020B0604020202020204" pitchFamily="34" charset="0"/>
              <a:buChar char="•"/>
            </a:pPr>
            <a:r>
              <a:rPr lang="fr-FR" dirty="0"/>
              <a:t>Quelle action / solution peut-on envisager concrètement pour répondre à la thématique choisie ?</a:t>
            </a:r>
          </a:p>
          <a:p>
            <a:pPr>
              <a:buFont typeface="Arial" panose="020B0604020202020204" pitchFamily="34" charset="0"/>
              <a:buChar char="•"/>
            </a:pPr>
            <a:r>
              <a:rPr lang="fr-FR" dirty="0"/>
              <a:t>Quels acteurs ? Individu, collectif, collectivité́, état, monde ? </a:t>
            </a:r>
          </a:p>
          <a:p>
            <a:pPr>
              <a:buFont typeface="Arial" panose="020B0604020202020204" pitchFamily="34" charset="0"/>
              <a:buChar char="•"/>
            </a:pPr>
            <a:r>
              <a:rPr lang="fr-FR" dirty="0"/>
              <a:t>Quelles difficultés ce type d’action rencontre-t-elle ? Quels problèmes techniques, juridiques, sociaux soulève-t-elle ? Quels moyens seraient nécessaires ?</a:t>
            </a:r>
          </a:p>
          <a:p>
            <a:pPr>
              <a:buFont typeface="Arial" panose="020B0604020202020204" pitchFamily="34" charset="0"/>
              <a:buChar char="•"/>
            </a:pPr>
            <a:r>
              <a:rPr lang="fr-FR" dirty="0"/>
              <a:t>Que peut-on attendre de ce type d’action en terme de développement durable ?</a:t>
            </a:r>
            <a:endParaRPr lang="fr-FR" dirty="0">
              <a:solidFill>
                <a:srgbClr val="3D46A0"/>
              </a:solidFill>
            </a:endParaRPr>
          </a:p>
        </p:txBody>
      </p:sp>
      <p:sp>
        <p:nvSpPr>
          <p:cNvPr id="9" name="Rectangle 1">
            <a:extLst>
              <a:ext uri="{FF2B5EF4-FFF2-40B4-BE49-F238E27FC236}">
                <a16:creationId xmlns:a16="http://schemas.microsoft.com/office/drawing/2014/main" id="{B793CFE1-F3B2-FE47-9EBF-0DBDA7DF154D}"/>
              </a:ext>
            </a:extLst>
          </p:cNvPr>
          <p:cNvSpPr>
            <a:spLocks noGrp="1" noChangeArrowheads="1"/>
          </p:cNvSpPr>
          <p:nvPr>
            <p:ph type="title"/>
          </p:nvPr>
        </p:nvSpPr>
        <p:spPr>
          <a:xfrm>
            <a:off x="457200" y="274638"/>
            <a:ext cx="8229600" cy="1143000"/>
          </a:xfrm>
          <a:solidFill>
            <a:srgbClr val="3D46A0"/>
          </a:solidFill>
        </p:spPr>
        <p:txBody>
          <a:bodyPr/>
          <a:lstStyle/>
          <a:p>
            <a:pPr algn="l"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400" b="0" dirty="0">
                <a:solidFill>
                  <a:schemeClr val="bg1"/>
                </a:solidFill>
                <a:latin typeface="Arial" charset="0"/>
                <a:ea typeface="Arial Unicode MS" charset="0"/>
                <a:cs typeface="Arial Unicode MS" charset="0"/>
              </a:rPr>
              <a:t>Objectifs des ateliers R&amp;DD</a:t>
            </a:r>
          </a:p>
        </p:txBody>
      </p:sp>
      <p:sp>
        <p:nvSpPr>
          <p:cNvPr id="10" name="Espace réservé du numéro de diapositive 3">
            <a:extLst>
              <a:ext uri="{FF2B5EF4-FFF2-40B4-BE49-F238E27FC236}">
                <a16:creationId xmlns:a16="http://schemas.microsoft.com/office/drawing/2014/main" id="{ED67941D-75A0-024D-9B11-FA6435FBA315}"/>
              </a:ext>
            </a:extLst>
          </p:cNvPr>
          <p:cNvSpPr>
            <a:spLocks noGrp="1"/>
          </p:cNvSpPr>
          <p:nvPr>
            <p:ph type="sldNum" sz="quarter" idx="12"/>
          </p:nvPr>
        </p:nvSpPr>
        <p:spPr>
          <a:xfrm>
            <a:off x="6553200" y="6245225"/>
            <a:ext cx="2132013" cy="474663"/>
          </a:xfrm>
        </p:spPr>
        <p:txBody>
          <a:bodyPr/>
          <a:lstStyle/>
          <a:p>
            <a:fld id="{2487E07C-3EF4-874E-9E52-FD0FFA119177}" type="slidenum">
              <a:rPr lang="fr-FR" smtClean="0"/>
              <a:t>3</a:t>
            </a:fld>
            <a:endParaRPr lang="fr-FR" dirty="0"/>
          </a:p>
        </p:txBody>
      </p:sp>
      <p:pic>
        <p:nvPicPr>
          <p:cNvPr id="6" name="Picture 4">
            <a:extLst>
              <a:ext uri="{FF2B5EF4-FFF2-40B4-BE49-F238E27FC236}">
                <a16:creationId xmlns:a16="http://schemas.microsoft.com/office/drawing/2014/main" id="{3E663B41-5384-6E40-B648-413987A45C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737225"/>
            <a:ext cx="1081088" cy="89058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94537032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a:extLst>
              <a:ext uri="{FF2B5EF4-FFF2-40B4-BE49-F238E27FC236}">
                <a16:creationId xmlns:a16="http://schemas.microsoft.com/office/drawing/2014/main" id="{B793CFE1-F3B2-FE47-9EBF-0DBDA7DF154D}"/>
              </a:ext>
            </a:extLst>
          </p:cNvPr>
          <p:cNvSpPr>
            <a:spLocks noGrp="1" noChangeArrowheads="1"/>
          </p:cNvSpPr>
          <p:nvPr>
            <p:ph type="title"/>
          </p:nvPr>
        </p:nvSpPr>
        <p:spPr>
          <a:xfrm>
            <a:off x="457200" y="274638"/>
            <a:ext cx="8229600" cy="1143000"/>
          </a:xfrm>
          <a:solidFill>
            <a:srgbClr val="3D46A0"/>
          </a:solidFill>
        </p:spPr>
        <p:txBody>
          <a:bodyPr/>
          <a:lstStyle/>
          <a:p>
            <a:pPr algn="l"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400" b="0" dirty="0">
                <a:solidFill>
                  <a:schemeClr val="bg1"/>
                </a:solidFill>
                <a:latin typeface="Arial" charset="0"/>
                <a:ea typeface="Arial Unicode MS" charset="0"/>
                <a:cs typeface="Arial Unicode MS" charset="0"/>
              </a:rPr>
              <a:t>Les objectifs du développement durable</a:t>
            </a:r>
          </a:p>
        </p:txBody>
      </p:sp>
      <p:sp>
        <p:nvSpPr>
          <p:cNvPr id="10" name="Espace réservé du numéro de diapositive 3">
            <a:extLst>
              <a:ext uri="{FF2B5EF4-FFF2-40B4-BE49-F238E27FC236}">
                <a16:creationId xmlns:a16="http://schemas.microsoft.com/office/drawing/2014/main" id="{ED67941D-75A0-024D-9B11-FA6435FBA315}"/>
              </a:ext>
            </a:extLst>
          </p:cNvPr>
          <p:cNvSpPr>
            <a:spLocks noGrp="1"/>
          </p:cNvSpPr>
          <p:nvPr>
            <p:ph type="sldNum" sz="quarter" idx="12"/>
          </p:nvPr>
        </p:nvSpPr>
        <p:spPr>
          <a:xfrm>
            <a:off x="6553200" y="6245225"/>
            <a:ext cx="2132013" cy="474663"/>
          </a:xfrm>
        </p:spPr>
        <p:txBody>
          <a:bodyPr/>
          <a:lstStyle/>
          <a:p>
            <a:fld id="{2487E07C-3EF4-874E-9E52-FD0FFA119177}" type="slidenum">
              <a:rPr lang="fr-FR" smtClean="0"/>
              <a:t>4</a:t>
            </a:fld>
            <a:endParaRPr lang="fr-FR" dirty="0"/>
          </a:p>
        </p:txBody>
      </p:sp>
      <p:pic>
        <p:nvPicPr>
          <p:cNvPr id="7" name="Picture 4">
            <a:extLst>
              <a:ext uri="{FF2B5EF4-FFF2-40B4-BE49-F238E27FC236}">
                <a16:creationId xmlns:a16="http://schemas.microsoft.com/office/drawing/2014/main" id="{F3B0C58F-9418-CD4B-AD10-2D47CFAE6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737225"/>
            <a:ext cx="1081088" cy="89058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13" name="Image 12">
            <a:extLst>
              <a:ext uri="{FF2B5EF4-FFF2-40B4-BE49-F238E27FC236}">
                <a16:creationId xmlns:a16="http://schemas.microsoft.com/office/drawing/2014/main" id="{8E1A2C83-B988-AE44-A900-028EC0E15239}"/>
              </a:ext>
            </a:extLst>
          </p:cNvPr>
          <p:cNvPicPr>
            <a:picLocks noChangeAspect="1"/>
          </p:cNvPicPr>
          <p:nvPr/>
        </p:nvPicPr>
        <p:blipFill>
          <a:blip r:embed="rId3"/>
          <a:stretch>
            <a:fillRect/>
          </a:stretch>
        </p:blipFill>
        <p:spPr>
          <a:xfrm>
            <a:off x="823206" y="1630275"/>
            <a:ext cx="7497588" cy="3936233"/>
          </a:xfrm>
          <a:prstGeom prst="rect">
            <a:avLst/>
          </a:prstGeom>
        </p:spPr>
      </p:pic>
    </p:spTree>
    <p:extLst>
      <p:ext uri="{BB962C8B-B14F-4D97-AF65-F5344CB8AC3E}">
        <p14:creationId xmlns:p14="http://schemas.microsoft.com/office/powerpoint/2010/main" val="382279481"/>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contenu 2"/>
          <p:cNvSpPr>
            <a:spLocks noGrp="1"/>
          </p:cNvSpPr>
          <p:nvPr>
            <p:ph idx="1"/>
          </p:nvPr>
        </p:nvSpPr>
        <p:spPr>
          <a:ln>
            <a:noFill/>
          </a:ln>
        </p:spPr>
        <p:txBody>
          <a:bodyPr/>
          <a:lstStyle/>
          <a:p>
            <a:pPr>
              <a:buFont typeface="Arial" panose="020B0604020202020204" pitchFamily="34" charset="0"/>
              <a:buChar char="•"/>
            </a:pPr>
            <a:r>
              <a:rPr lang="fr-FR" dirty="0"/>
              <a:t>Quelle action / solution peut-on envisager concrètement pour répondre à la thématique choisie ?</a:t>
            </a:r>
          </a:p>
          <a:p>
            <a:pPr>
              <a:buFont typeface="Arial" panose="020B0604020202020204" pitchFamily="34" charset="0"/>
              <a:buChar char="•"/>
            </a:pPr>
            <a:r>
              <a:rPr lang="fr-FR" dirty="0"/>
              <a:t>Quels acteurs ? Individu, collectif, collectivité́, état, monde ? </a:t>
            </a:r>
          </a:p>
          <a:p>
            <a:pPr>
              <a:buFont typeface="Arial" panose="020B0604020202020204" pitchFamily="34" charset="0"/>
              <a:buChar char="•"/>
            </a:pPr>
            <a:r>
              <a:rPr lang="fr-FR" dirty="0"/>
              <a:t>Quelles difficultés ce type d’action rencontre-t-elle ? Quels problèmes techniques, juridiques, sociaux soulève-t-elle ? </a:t>
            </a:r>
          </a:p>
          <a:p>
            <a:pPr>
              <a:buFont typeface="Arial" panose="020B0604020202020204" pitchFamily="34" charset="0"/>
              <a:buChar char="•"/>
            </a:pPr>
            <a:r>
              <a:rPr lang="fr-FR" dirty="0"/>
              <a:t>Que peut-on attendre de ce type d’action en terme de développement durable ?</a:t>
            </a:r>
          </a:p>
          <a:p>
            <a:pPr>
              <a:buFont typeface="Arial" panose="020B0604020202020204" pitchFamily="34" charset="0"/>
              <a:buChar char="•"/>
            </a:pPr>
            <a:r>
              <a:rPr lang="fr-FR" dirty="0"/>
              <a:t>Comment peut-on évaluer l’action ? </a:t>
            </a:r>
          </a:p>
          <a:p>
            <a:pPr>
              <a:buFont typeface="Arial" panose="020B0604020202020204" pitchFamily="34" charset="0"/>
              <a:buChar char="•"/>
            </a:pPr>
            <a:r>
              <a:rPr lang="fr-FR" dirty="0"/>
              <a:t>Quelles questions de recherche cela soulève-t-il ? Quelles données manquent pour répondre aux questions précédentes ?</a:t>
            </a:r>
          </a:p>
          <a:p>
            <a:pPr>
              <a:buFont typeface="Arial" panose="020B0604020202020204" pitchFamily="34" charset="0"/>
              <a:buChar char="•"/>
            </a:pPr>
            <a:r>
              <a:rPr lang="fr-FR" dirty="0"/>
              <a:t>Quel programme de recherche faudrait-il mettre en place pour trouver les réponses ?</a:t>
            </a:r>
            <a:endParaRPr lang="fr-FR" dirty="0">
              <a:solidFill>
                <a:srgbClr val="3D46A0"/>
              </a:solidFill>
            </a:endParaRPr>
          </a:p>
        </p:txBody>
      </p:sp>
      <p:sp>
        <p:nvSpPr>
          <p:cNvPr id="9" name="Rectangle 1">
            <a:extLst>
              <a:ext uri="{FF2B5EF4-FFF2-40B4-BE49-F238E27FC236}">
                <a16:creationId xmlns:a16="http://schemas.microsoft.com/office/drawing/2014/main" id="{B793CFE1-F3B2-FE47-9EBF-0DBDA7DF154D}"/>
              </a:ext>
            </a:extLst>
          </p:cNvPr>
          <p:cNvSpPr>
            <a:spLocks noGrp="1" noChangeArrowheads="1"/>
          </p:cNvSpPr>
          <p:nvPr>
            <p:ph type="title"/>
          </p:nvPr>
        </p:nvSpPr>
        <p:spPr>
          <a:xfrm>
            <a:off x="457200" y="274638"/>
            <a:ext cx="8229600" cy="1143000"/>
          </a:xfrm>
          <a:solidFill>
            <a:srgbClr val="3D46A0"/>
          </a:solidFill>
        </p:spPr>
        <p:txBody>
          <a:bodyPr/>
          <a:lstStyle/>
          <a:p>
            <a:pPr algn="l"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400" b="0" dirty="0">
                <a:solidFill>
                  <a:schemeClr val="bg1"/>
                </a:solidFill>
                <a:latin typeface="Arial" charset="0"/>
                <a:ea typeface="Arial Unicode MS" charset="0"/>
                <a:cs typeface="Arial Unicode MS" charset="0"/>
              </a:rPr>
              <a:t>Objectifs des ateliers R&amp;DD</a:t>
            </a:r>
          </a:p>
        </p:txBody>
      </p:sp>
      <p:sp>
        <p:nvSpPr>
          <p:cNvPr id="10" name="Espace réservé du numéro de diapositive 3">
            <a:extLst>
              <a:ext uri="{FF2B5EF4-FFF2-40B4-BE49-F238E27FC236}">
                <a16:creationId xmlns:a16="http://schemas.microsoft.com/office/drawing/2014/main" id="{ED67941D-75A0-024D-9B11-FA6435FBA315}"/>
              </a:ext>
            </a:extLst>
          </p:cNvPr>
          <p:cNvSpPr>
            <a:spLocks noGrp="1"/>
          </p:cNvSpPr>
          <p:nvPr>
            <p:ph type="sldNum" sz="quarter" idx="12"/>
          </p:nvPr>
        </p:nvSpPr>
        <p:spPr>
          <a:xfrm>
            <a:off x="6553200" y="6245225"/>
            <a:ext cx="2132013" cy="474663"/>
          </a:xfrm>
        </p:spPr>
        <p:txBody>
          <a:bodyPr/>
          <a:lstStyle/>
          <a:p>
            <a:fld id="{2487E07C-3EF4-874E-9E52-FD0FFA119177}" type="slidenum">
              <a:rPr lang="fr-FR" smtClean="0"/>
              <a:t>5</a:t>
            </a:fld>
            <a:endParaRPr lang="fr-FR" dirty="0"/>
          </a:p>
        </p:txBody>
      </p:sp>
      <p:pic>
        <p:nvPicPr>
          <p:cNvPr id="6" name="Picture 4">
            <a:extLst>
              <a:ext uri="{FF2B5EF4-FFF2-40B4-BE49-F238E27FC236}">
                <a16:creationId xmlns:a16="http://schemas.microsoft.com/office/drawing/2014/main" id="{3E663B41-5384-6E40-B648-413987A45C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737225"/>
            <a:ext cx="1081088" cy="89058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6959468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contenu 2"/>
          <p:cNvSpPr>
            <a:spLocks noGrp="1"/>
          </p:cNvSpPr>
          <p:nvPr>
            <p:ph idx="1"/>
          </p:nvPr>
        </p:nvSpPr>
        <p:spPr>
          <a:xfrm>
            <a:off x="457201" y="1600200"/>
            <a:ext cx="6419056" cy="4524375"/>
          </a:xfrm>
          <a:ln>
            <a:noFill/>
          </a:ln>
        </p:spPr>
        <p:txBody>
          <a:bodyPr/>
          <a:lstStyle/>
          <a:p>
            <a:pPr algn="just">
              <a:buFont typeface="Arial" panose="020B0604020202020204" pitchFamily="34" charset="0"/>
              <a:buChar char="•"/>
            </a:pPr>
            <a:endParaRPr lang="fr-FR" dirty="0">
              <a:solidFill>
                <a:schemeClr val="tx2"/>
              </a:solidFill>
            </a:endParaRPr>
          </a:p>
          <a:p>
            <a:pPr>
              <a:buFont typeface="Arial" panose="020B0604020202020204" pitchFamily="34" charset="0"/>
              <a:buChar char="•"/>
            </a:pPr>
            <a:r>
              <a:rPr lang="fr-FR" dirty="0"/>
              <a:t>Comment résoudre le problème d’assurer les besoins alimentaires à court terme de l’humanité, tout en préservant la capacité des sols à les satisfaire sur le long terme ?</a:t>
            </a:r>
          </a:p>
          <a:p>
            <a:pPr>
              <a:buFont typeface="Arial" panose="020B0604020202020204" pitchFamily="34" charset="0"/>
              <a:buChar char="•"/>
            </a:pPr>
            <a:endParaRPr lang="fr-FR" dirty="0"/>
          </a:p>
        </p:txBody>
      </p:sp>
      <p:sp>
        <p:nvSpPr>
          <p:cNvPr id="9" name="Rectangle 1">
            <a:extLst>
              <a:ext uri="{FF2B5EF4-FFF2-40B4-BE49-F238E27FC236}">
                <a16:creationId xmlns:a16="http://schemas.microsoft.com/office/drawing/2014/main" id="{B793CFE1-F3B2-FE47-9EBF-0DBDA7DF154D}"/>
              </a:ext>
            </a:extLst>
          </p:cNvPr>
          <p:cNvSpPr>
            <a:spLocks noGrp="1" noChangeArrowheads="1"/>
          </p:cNvSpPr>
          <p:nvPr>
            <p:ph type="title"/>
          </p:nvPr>
        </p:nvSpPr>
        <p:spPr>
          <a:xfrm>
            <a:off x="457200" y="274638"/>
            <a:ext cx="8229600" cy="1143000"/>
          </a:xfrm>
          <a:solidFill>
            <a:srgbClr val="3D46A0"/>
          </a:solidFill>
        </p:spPr>
        <p:txBody>
          <a:bodyPr/>
          <a:lstStyle/>
          <a:p>
            <a:pPr algn="l"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400" b="0" dirty="0">
                <a:solidFill>
                  <a:schemeClr val="bg1"/>
                </a:solidFill>
                <a:latin typeface="Arial" charset="0"/>
                <a:ea typeface="Arial Unicode MS" charset="0"/>
                <a:cs typeface="Arial Unicode MS" charset="0"/>
              </a:rPr>
              <a:t>Thème 1 : Nourrir la planète</a:t>
            </a:r>
          </a:p>
        </p:txBody>
      </p:sp>
      <p:sp>
        <p:nvSpPr>
          <p:cNvPr id="10" name="Espace réservé du numéro de diapositive 3">
            <a:extLst>
              <a:ext uri="{FF2B5EF4-FFF2-40B4-BE49-F238E27FC236}">
                <a16:creationId xmlns:a16="http://schemas.microsoft.com/office/drawing/2014/main" id="{ED67941D-75A0-024D-9B11-FA6435FBA315}"/>
              </a:ext>
            </a:extLst>
          </p:cNvPr>
          <p:cNvSpPr>
            <a:spLocks noGrp="1"/>
          </p:cNvSpPr>
          <p:nvPr>
            <p:ph type="sldNum" sz="quarter" idx="12"/>
          </p:nvPr>
        </p:nvSpPr>
        <p:spPr>
          <a:xfrm>
            <a:off x="6553200" y="6245225"/>
            <a:ext cx="2132013" cy="474663"/>
          </a:xfrm>
        </p:spPr>
        <p:txBody>
          <a:bodyPr/>
          <a:lstStyle/>
          <a:p>
            <a:fld id="{2487E07C-3EF4-874E-9E52-FD0FFA119177}" type="slidenum">
              <a:rPr lang="fr-FR" smtClean="0"/>
              <a:t>6</a:t>
            </a:fld>
            <a:endParaRPr lang="fr-FR" dirty="0"/>
          </a:p>
        </p:txBody>
      </p:sp>
      <p:pic>
        <p:nvPicPr>
          <p:cNvPr id="6" name="Picture 4">
            <a:extLst>
              <a:ext uri="{FF2B5EF4-FFF2-40B4-BE49-F238E27FC236}">
                <a16:creationId xmlns:a16="http://schemas.microsoft.com/office/drawing/2014/main" id="{A6315B4C-B214-044C-8364-D97FC6E75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737225"/>
            <a:ext cx="1081088" cy="89058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5" name="Image 4">
            <a:extLst>
              <a:ext uri="{FF2B5EF4-FFF2-40B4-BE49-F238E27FC236}">
                <a16:creationId xmlns:a16="http://schemas.microsoft.com/office/drawing/2014/main" id="{5EF60386-3A14-8B47-BF0C-38430B999F79}"/>
              </a:ext>
            </a:extLst>
          </p:cNvPr>
          <p:cNvPicPr>
            <a:picLocks noChangeAspect="1"/>
          </p:cNvPicPr>
          <p:nvPr/>
        </p:nvPicPr>
        <p:blipFill>
          <a:blip r:embed="rId3"/>
          <a:stretch>
            <a:fillRect/>
          </a:stretch>
        </p:blipFill>
        <p:spPr>
          <a:xfrm>
            <a:off x="7047187" y="1867024"/>
            <a:ext cx="1595447" cy="1561976"/>
          </a:xfrm>
          <a:prstGeom prst="rect">
            <a:avLst/>
          </a:prstGeom>
        </p:spPr>
      </p:pic>
    </p:spTree>
    <p:extLst>
      <p:ext uri="{BB962C8B-B14F-4D97-AF65-F5344CB8AC3E}">
        <p14:creationId xmlns:p14="http://schemas.microsoft.com/office/powerpoint/2010/main" val="358777023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contenu 2"/>
          <p:cNvSpPr>
            <a:spLocks noGrp="1"/>
          </p:cNvSpPr>
          <p:nvPr>
            <p:ph idx="1"/>
          </p:nvPr>
        </p:nvSpPr>
        <p:spPr>
          <a:ln>
            <a:noFill/>
          </a:ln>
        </p:spPr>
        <p:txBody>
          <a:bodyPr/>
          <a:lstStyle/>
          <a:p>
            <a:pPr marL="457200" lvl="1" indent="0"/>
            <a:endParaRPr lang="fr-FR" dirty="0">
              <a:solidFill>
                <a:schemeClr val="tx2"/>
              </a:solidFill>
            </a:endParaRPr>
          </a:p>
          <a:p>
            <a:pPr>
              <a:buFont typeface="Arial" panose="020B0604020202020204" pitchFamily="34" charset="0"/>
              <a:buChar char="•"/>
            </a:pPr>
            <a:r>
              <a:rPr lang="fr-FR" dirty="0"/>
              <a:t>Comment définit-on les « besoins alimentaires de l’humanité » ?</a:t>
            </a:r>
          </a:p>
          <a:p>
            <a:pPr>
              <a:buFont typeface="Arial" panose="020B0604020202020204" pitchFamily="34" charset="0"/>
              <a:buChar char="•"/>
            </a:pPr>
            <a:r>
              <a:rPr lang="fr-FR" dirty="0"/>
              <a:t>Quelles sont les capacités de production des agricultures « industrielles », « raisonnées », « bio » ? Quels sont leur impacts ?.</a:t>
            </a:r>
          </a:p>
          <a:p>
            <a:pPr>
              <a:buFont typeface="Arial" panose="020B0604020202020204" pitchFamily="34" charset="0"/>
              <a:buChar char="•"/>
            </a:pPr>
            <a:r>
              <a:rPr lang="fr-FR" dirty="0"/>
              <a:t>Pourquoi la faim dans le monde n'est-elle pas éradiquée en 2019 ?</a:t>
            </a:r>
          </a:p>
          <a:p>
            <a:pPr>
              <a:buFont typeface="Arial" panose="020B0604020202020204" pitchFamily="34" charset="0"/>
              <a:buChar char="•"/>
            </a:pPr>
            <a:r>
              <a:rPr lang="fr-FR" dirty="0"/>
              <a:t>Quelle part de la production agricole est perdue et à quels niveaux se situent ces pertes ? Comment optimiser les circuits entre lieux de production et lieux de consommation pour limiter ces pertes ?</a:t>
            </a:r>
          </a:p>
          <a:p>
            <a:pPr>
              <a:buFont typeface="Arial" panose="020B0604020202020204" pitchFamily="34" charset="0"/>
              <a:buChar char="•"/>
            </a:pPr>
            <a:r>
              <a:rPr lang="fr-FR" dirty="0"/>
              <a:t>Comment l'agriculture </a:t>
            </a:r>
            <a:r>
              <a:rPr lang="fr-FR" dirty="0" err="1"/>
              <a:t>doit-elle</a:t>
            </a:r>
            <a:r>
              <a:rPr lang="fr-FR" dirty="0"/>
              <a:t> faire la part entre les cultures alimentaires et celles destinées à d'autres usages (industriels, carburants, ...) ? Faut-il légiférer à ce sujet ?</a:t>
            </a:r>
          </a:p>
        </p:txBody>
      </p:sp>
      <p:sp>
        <p:nvSpPr>
          <p:cNvPr id="9" name="Rectangle 1">
            <a:extLst>
              <a:ext uri="{FF2B5EF4-FFF2-40B4-BE49-F238E27FC236}">
                <a16:creationId xmlns:a16="http://schemas.microsoft.com/office/drawing/2014/main" id="{B793CFE1-F3B2-FE47-9EBF-0DBDA7DF154D}"/>
              </a:ext>
            </a:extLst>
          </p:cNvPr>
          <p:cNvSpPr>
            <a:spLocks noGrp="1" noChangeArrowheads="1"/>
          </p:cNvSpPr>
          <p:nvPr>
            <p:ph type="title"/>
          </p:nvPr>
        </p:nvSpPr>
        <p:spPr>
          <a:xfrm>
            <a:off x="457200" y="274638"/>
            <a:ext cx="8229600" cy="1143000"/>
          </a:xfrm>
          <a:solidFill>
            <a:srgbClr val="3D46A0"/>
          </a:solidFill>
        </p:spPr>
        <p:txBody>
          <a:bodyPr/>
          <a:lstStyle/>
          <a:p>
            <a:pPr algn="l"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400" b="0" dirty="0">
                <a:solidFill>
                  <a:schemeClr val="bg1"/>
                </a:solidFill>
                <a:latin typeface="Arial" charset="0"/>
                <a:ea typeface="Arial Unicode MS" charset="0"/>
                <a:cs typeface="Arial Unicode MS" charset="0"/>
              </a:rPr>
              <a:t>Thème 1 : Nourrir la planète</a:t>
            </a:r>
          </a:p>
        </p:txBody>
      </p:sp>
      <p:sp>
        <p:nvSpPr>
          <p:cNvPr id="10" name="Espace réservé du numéro de diapositive 3">
            <a:extLst>
              <a:ext uri="{FF2B5EF4-FFF2-40B4-BE49-F238E27FC236}">
                <a16:creationId xmlns:a16="http://schemas.microsoft.com/office/drawing/2014/main" id="{ED67941D-75A0-024D-9B11-FA6435FBA315}"/>
              </a:ext>
            </a:extLst>
          </p:cNvPr>
          <p:cNvSpPr>
            <a:spLocks noGrp="1"/>
          </p:cNvSpPr>
          <p:nvPr>
            <p:ph type="sldNum" sz="quarter" idx="12"/>
          </p:nvPr>
        </p:nvSpPr>
        <p:spPr>
          <a:xfrm>
            <a:off x="6553200" y="6245225"/>
            <a:ext cx="2132013" cy="474663"/>
          </a:xfrm>
        </p:spPr>
        <p:txBody>
          <a:bodyPr/>
          <a:lstStyle/>
          <a:p>
            <a:fld id="{2487E07C-3EF4-874E-9E52-FD0FFA119177}" type="slidenum">
              <a:rPr lang="fr-FR" smtClean="0"/>
              <a:t>7</a:t>
            </a:fld>
            <a:endParaRPr lang="fr-FR" dirty="0"/>
          </a:p>
        </p:txBody>
      </p:sp>
      <p:pic>
        <p:nvPicPr>
          <p:cNvPr id="5" name="Picture 4">
            <a:extLst>
              <a:ext uri="{FF2B5EF4-FFF2-40B4-BE49-F238E27FC236}">
                <a16:creationId xmlns:a16="http://schemas.microsoft.com/office/drawing/2014/main" id="{A5044785-E863-E547-B8FD-9567850F2B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737225"/>
            <a:ext cx="1081088" cy="89058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29384544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contenu 2"/>
          <p:cNvSpPr>
            <a:spLocks noGrp="1"/>
          </p:cNvSpPr>
          <p:nvPr>
            <p:ph idx="1"/>
          </p:nvPr>
        </p:nvSpPr>
        <p:spPr>
          <a:ln>
            <a:noFill/>
          </a:ln>
        </p:spPr>
        <p:txBody>
          <a:bodyPr/>
          <a:lstStyle/>
          <a:p>
            <a:pPr algn="just">
              <a:buFont typeface="Arial" panose="020B0604020202020204" pitchFamily="34" charset="0"/>
              <a:buChar char="•"/>
            </a:pPr>
            <a:endParaRPr lang="fr-FR" dirty="0">
              <a:solidFill>
                <a:schemeClr val="tx2"/>
              </a:solidFill>
            </a:endParaRPr>
          </a:p>
          <a:p>
            <a:pPr>
              <a:buFont typeface="Arial" panose="020B0604020202020204" pitchFamily="34" charset="0"/>
              <a:buChar char="•"/>
            </a:pPr>
            <a:r>
              <a:rPr lang="fr-FR" dirty="0"/>
              <a:t>Quelles mobilités pour un développement durable ? </a:t>
            </a:r>
          </a:p>
          <a:p>
            <a:pPr>
              <a:buFont typeface="Arial" panose="020B0604020202020204" pitchFamily="34" charset="0"/>
              <a:buChar char="•"/>
            </a:pPr>
            <a:r>
              <a:rPr lang="fr-FR" dirty="0"/>
              <a:t>Quels verrous (technologiques, sociaux, économiques, législatifs) faut-il lever pour arriver à des mobilités plus « développement durable compatible » ? </a:t>
            </a:r>
          </a:p>
          <a:p>
            <a:pPr>
              <a:buFont typeface="Arial" panose="020B0604020202020204" pitchFamily="34" charset="0"/>
              <a:buChar char="•"/>
            </a:pPr>
            <a:r>
              <a:rPr lang="fr-FR" dirty="0"/>
              <a:t>Quelles recherches doivent être menées pour trouver des manières de lever les verrous identifiés ?</a:t>
            </a:r>
          </a:p>
          <a:p>
            <a:pPr>
              <a:buFont typeface="Arial" panose="020B0604020202020204" pitchFamily="34" charset="0"/>
              <a:buChar char="•"/>
            </a:pPr>
            <a:r>
              <a:rPr lang="fr-FR" dirty="0"/>
              <a:t>La question peut se décliner en se focalisant sur les mobilités urbaines, interurbaines ou en monde rural où les réponses ne sont pas les mêmes. On peut aussi la décliner autour de la question du transport de marchandises.</a:t>
            </a:r>
          </a:p>
        </p:txBody>
      </p:sp>
      <p:sp>
        <p:nvSpPr>
          <p:cNvPr id="9" name="Rectangle 1">
            <a:extLst>
              <a:ext uri="{FF2B5EF4-FFF2-40B4-BE49-F238E27FC236}">
                <a16:creationId xmlns:a16="http://schemas.microsoft.com/office/drawing/2014/main" id="{B793CFE1-F3B2-FE47-9EBF-0DBDA7DF154D}"/>
              </a:ext>
            </a:extLst>
          </p:cNvPr>
          <p:cNvSpPr>
            <a:spLocks noGrp="1" noChangeArrowheads="1"/>
          </p:cNvSpPr>
          <p:nvPr>
            <p:ph type="title"/>
          </p:nvPr>
        </p:nvSpPr>
        <p:spPr>
          <a:xfrm>
            <a:off x="457200" y="274638"/>
            <a:ext cx="8229600" cy="1143000"/>
          </a:xfrm>
          <a:solidFill>
            <a:srgbClr val="3D46A0"/>
          </a:solidFill>
        </p:spPr>
        <p:txBody>
          <a:bodyPr/>
          <a:lstStyle/>
          <a:p>
            <a:pPr algn="l"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400" b="0" dirty="0">
                <a:solidFill>
                  <a:schemeClr val="bg1"/>
                </a:solidFill>
                <a:latin typeface="Arial" charset="0"/>
                <a:ea typeface="Arial Unicode MS" charset="0"/>
                <a:cs typeface="Arial Unicode MS" charset="0"/>
              </a:rPr>
              <a:t>Thème 2 : Assurer la mobilité</a:t>
            </a:r>
          </a:p>
        </p:txBody>
      </p:sp>
      <p:sp>
        <p:nvSpPr>
          <p:cNvPr id="10" name="Espace réservé du numéro de diapositive 3">
            <a:extLst>
              <a:ext uri="{FF2B5EF4-FFF2-40B4-BE49-F238E27FC236}">
                <a16:creationId xmlns:a16="http://schemas.microsoft.com/office/drawing/2014/main" id="{ED67941D-75A0-024D-9B11-FA6435FBA315}"/>
              </a:ext>
            </a:extLst>
          </p:cNvPr>
          <p:cNvSpPr>
            <a:spLocks noGrp="1"/>
          </p:cNvSpPr>
          <p:nvPr>
            <p:ph type="sldNum" sz="quarter" idx="12"/>
          </p:nvPr>
        </p:nvSpPr>
        <p:spPr>
          <a:xfrm>
            <a:off x="6553200" y="6245225"/>
            <a:ext cx="2132013" cy="474663"/>
          </a:xfrm>
        </p:spPr>
        <p:txBody>
          <a:bodyPr/>
          <a:lstStyle/>
          <a:p>
            <a:fld id="{2487E07C-3EF4-874E-9E52-FD0FFA119177}" type="slidenum">
              <a:rPr lang="fr-FR" smtClean="0"/>
              <a:t>8</a:t>
            </a:fld>
            <a:endParaRPr lang="fr-FR" dirty="0"/>
          </a:p>
        </p:txBody>
      </p:sp>
      <p:pic>
        <p:nvPicPr>
          <p:cNvPr id="5" name="Picture 4">
            <a:extLst>
              <a:ext uri="{FF2B5EF4-FFF2-40B4-BE49-F238E27FC236}">
                <a16:creationId xmlns:a16="http://schemas.microsoft.com/office/drawing/2014/main" id="{A7D0826C-EE9D-C248-80CC-326C89A8D3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737225"/>
            <a:ext cx="1081088" cy="89058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00722215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contenu 2"/>
          <p:cNvSpPr>
            <a:spLocks noGrp="1"/>
          </p:cNvSpPr>
          <p:nvPr>
            <p:ph idx="1"/>
          </p:nvPr>
        </p:nvSpPr>
        <p:spPr>
          <a:ln>
            <a:noFill/>
          </a:ln>
        </p:spPr>
        <p:txBody>
          <a:bodyPr/>
          <a:lstStyle/>
          <a:p>
            <a:pPr algn="just">
              <a:buFont typeface="Arial" panose="020B0604020202020204" pitchFamily="34" charset="0"/>
              <a:buChar char="•"/>
            </a:pPr>
            <a:r>
              <a:rPr lang="fr-FR" dirty="0">
                <a:solidFill>
                  <a:srgbClr val="3D46A0"/>
                </a:solidFill>
              </a:rPr>
              <a:t>Si Internet était un pays, il serait le 3ème plus gros consommateur d’électricité au monde avec 1500 </a:t>
            </a:r>
            <a:r>
              <a:rPr lang="fr-FR" dirty="0" err="1">
                <a:solidFill>
                  <a:srgbClr val="3D46A0"/>
                </a:solidFill>
              </a:rPr>
              <a:t>TW.h</a:t>
            </a:r>
            <a:r>
              <a:rPr lang="fr-FR" dirty="0">
                <a:solidFill>
                  <a:srgbClr val="3D46A0"/>
                </a:solidFill>
              </a:rPr>
              <a:t> par an, derrière la Chine et les Etats-Unis. </a:t>
            </a:r>
          </a:p>
          <a:p>
            <a:pPr algn="just">
              <a:buFont typeface="Arial" panose="020B0604020202020204" pitchFamily="34" charset="0"/>
              <a:buChar char="•"/>
            </a:pPr>
            <a:r>
              <a:rPr lang="fr-FR" dirty="0">
                <a:solidFill>
                  <a:srgbClr val="3D46A0"/>
                </a:solidFill>
              </a:rPr>
              <a:t>Au total, le numérique consomme 10 à 15 % de l’électricité mondiale. Et cette consommation double tous les 4 ans !</a:t>
            </a:r>
          </a:p>
          <a:p>
            <a:pPr algn="just">
              <a:buFont typeface="Arial" panose="020B0604020202020204" pitchFamily="34" charset="0"/>
              <a:buChar char="•"/>
            </a:pPr>
            <a:r>
              <a:rPr lang="fr-FR" dirty="0">
                <a:solidFill>
                  <a:srgbClr val="3D46A0"/>
                </a:solidFill>
              </a:rPr>
              <a:t>A ce rythme Internet sera le premier consommateur d’électricité au monde d’ici 2030.</a:t>
            </a:r>
          </a:p>
          <a:p>
            <a:pPr algn="just">
              <a:buFont typeface="Arial" panose="020B0604020202020204" pitchFamily="34" charset="0"/>
              <a:buChar char="•"/>
            </a:pPr>
            <a:r>
              <a:rPr lang="fr-FR" dirty="0">
                <a:solidFill>
                  <a:srgbClr val="3D46A0"/>
                </a:solidFill>
              </a:rPr>
              <a:t>Comment réduire l’impact du numérique sur l’environnement ?</a:t>
            </a:r>
          </a:p>
          <a:p>
            <a:pPr algn="just">
              <a:buFont typeface="Arial" panose="020B0604020202020204" pitchFamily="34" charset="0"/>
              <a:buChar char="•"/>
            </a:pPr>
            <a:endParaRPr lang="fr-FR" dirty="0">
              <a:solidFill>
                <a:srgbClr val="3D46A0"/>
              </a:solidFill>
            </a:endParaRPr>
          </a:p>
          <a:p>
            <a:pPr algn="just">
              <a:buFont typeface="Arial" panose="020B0604020202020204" pitchFamily="34" charset="0"/>
              <a:buChar char="•"/>
            </a:pPr>
            <a:r>
              <a:rPr lang="fr-FR" b="1" dirty="0">
                <a:solidFill>
                  <a:srgbClr val="00B0F0"/>
                </a:solidFill>
              </a:rPr>
              <a:t>Ça se passe chez nous : </a:t>
            </a:r>
            <a:r>
              <a:rPr lang="fr-FR" dirty="0">
                <a:solidFill>
                  <a:srgbClr val="3D46A0"/>
                </a:solidFill>
              </a:rPr>
              <a:t>quelles propositions pourraient être faites pour maîtriser les consommations liées à l’usage des services numériques à l’ENS ?</a:t>
            </a:r>
          </a:p>
        </p:txBody>
      </p:sp>
      <p:sp>
        <p:nvSpPr>
          <p:cNvPr id="9" name="Rectangle 1">
            <a:extLst>
              <a:ext uri="{FF2B5EF4-FFF2-40B4-BE49-F238E27FC236}">
                <a16:creationId xmlns:a16="http://schemas.microsoft.com/office/drawing/2014/main" id="{B793CFE1-F3B2-FE47-9EBF-0DBDA7DF154D}"/>
              </a:ext>
            </a:extLst>
          </p:cNvPr>
          <p:cNvSpPr>
            <a:spLocks noGrp="1" noChangeArrowheads="1"/>
          </p:cNvSpPr>
          <p:nvPr>
            <p:ph type="title"/>
          </p:nvPr>
        </p:nvSpPr>
        <p:spPr>
          <a:xfrm>
            <a:off x="457200" y="274638"/>
            <a:ext cx="8229600" cy="1143000"/>
          </a:xfrm>
          <a:solidFill>
            <a:srgbClr val="3D46A0"/>
          </a:solidFill>
        </p:spPr>
        <p:txBody>
          <a:bodyPr/>
          <a:lstStyle/>
          <a:p>
            <a:pPr algn="l"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400" b="0" dirty="0">
                <a:solidFill>
                  <a:schemeClr val="bg1"/>
                </a:solidFill>
                <a:latin typeface="Arial" charset="0"/>
                <a:ea typeface="Arial Unicode MS" charset="0"/>
                <a:cs typeface="Arial Unicode MS" charset="0"/>
              </a:rPr>
              <a:t>Thème 3 : Un numérique durable</a:t>
            </a:r>
          </a:p>
        </p:txBody>
      </p:sp>
      <p:sp>
        <p:nvSpPr>
          <p:cNvPr id="10" name="Espace réservé du numéro de diapositive 3">
            <a:extLst>
              <a:ext uri="{FF2B5EF4-FFF2-40B4-BE49-F238E27FC236}">
                <a16:creationId xmlns:a16="http://schemas.microsoft.com/office/drawing/2014/main" id="{ED67941D-75A0-024D-9B11-FA6435FBA315}"/>
              </a:ext>
            </a:extLst>
          </p:cNvPr>
          <p:cNvSpPr>
            <a:spLocks noGrp="1"/>
          </p:cNvSpPr>
          <p:nvPr>
            <p:ph type="sldNum" sz="quarter" idx="12"/>
          </p:nvPr>
        </p:nvSpPr>
        <p:spPr>
          <a:xfrm>
            <a:off x="6553200" y="6245225"/>
            <a:ext cx="2132013" cy="474663"/>
          </a:xfrm>
        </p:spPr>
        <p:txBody>
          <a:bodyPr/>
          <a:lstStyle/>
          <a:p>
            <a:fld id="{2487E07C-3EF4-874E-9E52-FD0FFA119177}" type="slidenum">
              <a:rPr lang="fr-FR" smtClean="0"/>
              <a:t>9</a:t>
            </a:fld>
            <a:endParaRPr lang="fr-FR" dirty="0"/>
          </a:p>
        </p:txBody>
      </p:sp>
      <p:pic>
        <p:nvPicPr>
          <p:cNvPr id="5" name="Picture 4">
            <a:extLst>
              <a:ext uri="{FF2B5EF4-FFF2-40B4-BE49-F238E27FC236}">
                <a16:creationId xmlns:a16="http://schemas.microsoft.com/office/drawing/2014/main" id="{62CDF0DA-482B-944E-99E8-9F313405A7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5737225"/>
            <a:ext cx="1081088" cy="89058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298860815"/>
      </p:ext>
    </p:extLst>
  </p:cSld>
  <p:clrMapOvr>
    <a:masterClrMapping/>
  </p:clrMapOvr>
  <p:transition spd="slow"/>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ème Office">
      <a:majorFont>
        <a:latin typeface="Arial"/>
        <a:ea typeface="Arial Unicode MS"/>
        <a:cs typeface="Arial Unicode MS"/>
      </a:majorFont>
      <a:minorFont>
        <a:latin typeface="Arial"/>
        <a:ea typeface="Arial Unicode MS"/>
        <a:cs typeface="Arial Unicode MS"/>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Arial Unicode MS"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Arial Unicode MS" charset="0"/>
            <a:cs typeface="Arial Unicode MS" charset="0"/>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68068</TotalTime>
  <Words>1077</Words>
  <Application>Microsoft Macintosh PowerPoint</Application>
  <PresentationFormat>Affichage à l'écran (4:3)</PresentationFormat>
  <Paragraphs>122</Paragraphs>
  <Slides>17</Slides>
  <Notes>1</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17</vt:i4>
      </vt:variant>
    </vt:vector>
  </HeadingPairs>
  <TitlesOfParts>
    <vt:vector size="20" baseType="lpstr">
      <vt:lpstr>Arial</vt:lpstr>
      <vt:lpstr>Times New Roman</vt:lpstr>
      <vt:lpstr>Thème Office</vt:lpstr>
      <vt:lpstr>Préparation aux ateliers JNDD</vt:lpstr>
      <vt:lpstr>Les journées JNDD</vt:lpstr>
      <vt:lpstr>Objectifs des ateliers R&amp;DD</vt:lpstr>
      <vt:lpstr>Les objectifs du développement durable</vt:lpstr>
      <vt:lpstr>Objectifs des ateliers R&amp;DD</vt:lpstr>
      <vt:lpstr>Thème 1 : Nourrir la planète</vt:lpstr>
      <vt:lpstr>Thème 1 : Nourrir la planète</vt:lpstr>
      <vt:lpstr>Thème 2 : Assurer la mobilité</vt:lpstr>
      <vt:lpstr>Thème 3 : Un numérique durable</vt:lpstr>
      <vt:lpstr>Thème 4 : Egalité des chances</vt:lpstr>
      <vt:lpstr>Thème 4 : Egalité des chances</vt:lpstr>
      <vt:lpstr>Thème 5 : Accès à l’eau</vt:lpstr>
      <vt:lpstr>Thème 6 : Bâtiment durable</vt:lpstr>
      <vt:lpstr>Thème 7 : Protection des milieux naturels</vt:lpstr>
      <vt:lpstr>Thème 8 : Environnement et santé</vt:lpstr>
      <vt:lpstr>Organisation</vt:lpstr>
      <vt:lpstr>Remise des prix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L’électricité en tant que vecteur d’énergie</dc:title>
  <dc:creator> grenier</dc:creator>
  <cp:lastModifiedBy>Grenier Damien</cp:lastModifiedBy>
  <cp:revision>265</cp:revision>
  <cp:lastPrinted>2018-11-09T08:31:46Z</cp:lastPrinted>
  <dcterms:created xsi:type="dcterms:W3CDTF">2008-01-29T13:20:04Z</dcterms:created>
  <dcterms:modified xsi:type="dcterms:W3CDTF">2019-11-18T14:09:02Z</dcterms:modified>
</cp:coreProperties>
</file>